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2" r:id="rId5"/>
    <p:sldMasterId id="2147483761" r:id="rId6"/>
  </p:sldMasterIdLst>
  <p:notesMasterIdLst>
    <p:notesMasterId r:id="rId53"/>
  </p:notesMasterIdLst>
  <p:handoutMasterIdLst>
    <p:handoutMasterId r:id="rId54"/>
  </p:handoutMasterIdLst>
  <p:sldIdLst>
    <p:sldId id="403" r:id="rId7"/>
    <p:sldId id="402" r:id="rId8"/>
    <p:sldId id="401" r:id="rId9"/>
    <p:sldId id="400" r:id="rId10"/>
    <p:sldId id="398" r:id="rId11"/>
    <p:sldId id="418" r:id="rId12"/>
    <p:sldId id="417" r:id="rId13"/>
    <p:sldId id="420" r:id="rId14"/>
    <p:sldId id="419" r:id="rId15"/>
    <p:sldId id="399" r:id="rId16"/>
    <p:sldId id="413" r:id="rId17"/>
    <p:sldId id="414" r:id="rId18"/>
    <p:sldId id="416" r:id="rId19"/>
    <p:sldId id="415" r:id="rId20"/>
    <p:sldId id="405" r:id="rId21"/>
    <p:sldId id="404" r:id="rId22"/>
    <p:sldId id="386" r:id="rId23"/>
    <p:sldId id="389" r:id="rId24"/>
    <p:sldId id="437" r:id="rId25"/>
    <p:sldId id="406" r:id="rId26"/>
    <p:sldId id="390" r:id="rId27"/>
    <p:sldId id="392" r:id="rId28"/>
    <p:sldId id="393" r:id="rId29"/>
    <p:sldId id="423" r:id="rId30"/>
    <p:sldId id="436" r:id="rId31"/>
    <p:sldId id="407" r:id="rId32"/>
    <p:sldId id="394" r:id="rId33"/>
    <p:sldId id="395" r:id="rId34"/>
    <p:sldId id="396" r:id="rId35"/>
    <p:sldId id="397" r:id="rId36"/>
    <p:sldId id="422" r:id="rId37"/>
    <p:sldId id="424" r:id="rId38"/>
    <p:sldId id="426" r:id="rId39"/>
    <p:sldId id="410" r:id="rId40"/>
    <p:sldId id="427" r:id="rId41"/>
    <p:sldId id="409" r:id="rId42"/>
    <p:sldId id="430" r:id="rId43"/>
    <p:sldId id="429" r:id="rId44"/>
    <p:sldId id="428" r:id="rId45"/>
    <p:sldId id="431" r:id="rId46"/>
    <p:sldId id="432" r:id="rId47"/>
    <p:sldId id="433" r:id="rId48"/>
    <p:sldId id="434" r:id="rId49"/>
    <p:sldId id="435" r:id="rId50"/>
    <p:sldId id="411" r:id="rId51"/>
    <p:sldId id="438"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tction/Plan" id="{AB46FA6D-10CF-024D-8582-0CE7EB5ACED6}">
          <p14:sldIdLst>
            <p14:sldId id="403"/>
            <p14:sldId id="402"/>
            <p14:sldId id="401"/>
            <p14:sldId id="400"/>
            <p14:sldId id="398"/>
            <p14:sldId id="418"/>
            <p14:sldId id="417"/>
            <p14:sldId id="420"/>
            <p14:sldId id="419"/>
            <p14:sldId id="399"/>
            <p14:sldId id="413"/>
            <p14:sldId id="414"/>
            <p14:sldId id="416"/>
            <p14:sldId id="415"/>
            <p14:sldId id="405"/>
            <p14:sldId id="404"/>
          </p14:sldIdLst>
        </p14:section>
        <p14:section name="Instruments mis en place et pertinence" id="{31A857B8-D44C-B94A-9016-E8546627FA10}">
          <p14:sldIdLst>
            <p14:sldId id="386"/>
            <p14:sldId id="389"/>
            <p14:sldId id="437"/>
            <p14:sldId id="406"/>
            <p14:sldId id="390"/>
            <p14:sldId id="392"/>
            <p14:sldId id="393"/>
            <p14:sldId id="423"/>
            <p14:sldId id="436"/>
            <p14:sldId id="407"/>
            <p14:sldId id="394"/>
            <p14:sldId id="395"/>
            <p14:sldId id="396"/>
            <p14:sldId id="397"/>
            <p14:sldId id="422"/>
            <p14:sldId id="424"/>
            <p14:sldId id="426"/>
          </p14:sldIdLst>
        </p14:section>
        <p14:section name="Benchmark" id="{6FC8C91F-6785-234E-AD78-CBFBDFBECE47}">
          <p14:sldIdLst>
            <p14:sldId id="410"/>
            <p14:sldId id="427"/>
            <p14:sldId id="409"/>
            <p14:sldId id="430"/>
            <p14:sldId id="429"/>
            <p14:sldId id="428"/>
            <p14:sldId id="431"/>
            <p14:sldId id="432"/>
            <p14:sldId id="433"/>
            <p14:sldId id="434"/>
            <p14:sldId id="435"/>
            <p14:sldId id="411"/>
            <p14:sldId id="4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6DD721-E2D9-CE22-68AE-93CC64ECE7A9}" name="Capucine RENEAUME" initials="CR" userId="S::capucine.reneaume@enpc.fr::fa6cce52-e4cd-405c-8f0b-1ea2de28bf1d" providerId="AD"/>
  <p188:author id="{05341932-AC12-D467-490D-F45B4771B800}" name="Ronan PILARD" initials="RP" userId="S::ronan.pilard@enpc.fr::7e4418a5-cca2-4332-b5cb-c29ffcdc5865" providerId="AD"/>
  <p188:author id="{8B65C635-2381-30A7-769F-FB53DAC2455F}" name="Sami-Joe FARAH" initials="SJF" userId="S::sami-joe.farah@enpc.fr::db98178f-e1a8-4694-8e6f-1e2f1cf00359" providerId="AD"/>
  <p188:author id="{E94B6F56-4520-E347-2867-E96C9C1B0F4C}" name="Juan Sebastian PEÑA AVILA" initials="JA" userId="S::juan-sebastian.pena-avila@enpc.fr::21654a0c-47be-49a4-9fc8-ff49c90d1a0c" providerId="AD"/>
  <p188:author id="{ED706267-5131-52A4-6478-2033920BA2CB}" name="Ibtissem BELABED" initials="IB" userId="S::ibtissem.belabed@enpc.fr::b732700f-1709-46a3-93f6-cfa75682e686" providerId="AD"/>
  <p188:author id="{795E24AB-DAEF-4010-ACBE-B1624EA369A2}" name="Nora SAJIDE" initials="NS" userId="S::nora.sajide@enpc.fr::3dc69953-4db3-4064-b37d-65822d41e5f3" providerId="AD"/>
  <p188:author id="{C86967BE-89EE-39C9-576A-36901123233A}" name="Rania LAHLOU" initials="RL" userId="S::rania.lahlou@enpc.fr::03f841f7-665c-4726-bc3e-575d075b56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3C3"/>
    <a:srgbClr val="FFDC76"/>
    <a:srgbClr val="80BC48"/>
    <a:srgbClr val="EFBBB6"/>
    <a:srgbClr val="FFFFA5"/>
    <a:srgbClr val="DFCAA0"/>
    <a:srgbClr val="003BA3"/>
    <a:srgbClr val="E8785C"/>
    <a:srgbClr val="6FDFE9"/>
    <a:srgbClr val="92B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1B016-E938-6D3D-6332-16981A1DE593}" v="511" dt="2023-04-04T23:14:50.840"/>
    <p1510:client id="{861635E5-1E60-5B4B-BD10-8C82E909BEF7}" v="141" dt="2023-04-05T07:59:18.064"/>
    <p1510:client id="{A23505BD-A053-47C5-8639-0727022BFBB8}" v="8" dt="2023-04-05T07:48:12.024"/>
    <p1510:client id="{FADF771C-9267-499F-9919-AF7CC81A6124}" v="1021" dt="2023-04-04T14:05:41.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us MOURA DE LEMOS" userId="S::matheus.moura-de-lemos@enpc.fr::62b4a82e-ded9-4eaa-82ea-d3a85f5728f7" providerId="AD" clId="Web-{A23505BD-A053-47C5-8639-0727022BFBB8}"/>
    <pc:docChg chg="modSld">
      <pc:chgData name="Matheus MOURA DE LEMOS" userId="S::matheus.moura-de-lemos@enpc.fr::62b4a82e-ded9-4eaa-82ea-d3a85f5728f7" providerId="AD" clId="Web-{A23505BD-A053-47C5-8639-0727022BFBB8}" dt="2023-04-05T07:48:28.400" v="9" actId="20577"/>
      <pc:docMkLst>
        <pc:docMk/>
      </pc:docMkLst>
      <pc:sldChg chg="modSp">
        <pc:chgData name="Matheus MOURA DE LEMOS" userId="S::matheus.moura-de-lemos@enpc.fr::62b4a82e-ded9-4eaa-82ea-d3a85f5728f7" providerId="AD" clId="Web-{A23505BD-A053-47C5-8639-0727022BFBB8}" dt="2023-04-05T07:48:12.024" v="7" actId="20577"/>
        <pc:sldMkLst>
          <pc:docMk/>
          <pc:sldMk cId="292880856" sldId="389"/>
        </pc:sldMkLst>
        <pc:spChg chg="mod">
          <ac:chgData name="Matheus MOURA DE LEMOS" userId="S::matheus.moura-de-lemos@enpc.fr::62b4a82e-ded9-4eaa-82ea-d3a85f5728f7" providerId="AD" clId="Web-{A23505BD-A053-47C5-8639-0727022BFBB8}" dt="2023-04-05T07:48:12.024" v="7" actId="20577"/>
          <ac:spMkLst>
            <pc:docMk/>
            <pc:sldMk cId="292880856" sldId="389"/>
            <ac:spMk id="2" creationId="{CA22F27C-11B0-A81D-EF9B-EB940CAD6AD5}"/>
          </ac:spMkLst>
        </pc:spChg>
      </pc:sldChg>
      <pc:sldChg chg="modSp">
        <pc:chgData name="Matheus MOURA DE LEMOS" userId="S::matheus.moura-de-lemos@enpc.fr::62b4a82e-ded9-4eaa-82ea-d3a85f5728f7" providerId="AD" clId="Web-{A23505BD-A053-47C5-8639-0727022BFBB8}" dt="2023-04-05T07:48:28.400" v="9" actId="20577"/>
        <pc:sldMkLst>
          <pc:docMk/>
          <pc:sldMk cId="1846186145" sldId="415"/>
        </pc:sldMkLst>
        <pc:graphicFrameChg chg="modGraphic">
          <ac:chgData name="Matheus MOURA DE LEMOS" userId="S::matheus.moura-de-lemos@enpc.fr::62b4a82e-ded9-4eaa-82ea-d3a85f5728f7" providerId="AD" clId="Web-{A23505BD-A053-47C5-8639-0727022BFBB8}" dt="2023-04-05T07:48:28.400" v="9" actId="20577"/>
          <ac:graphicFrameMkLst>
            <pc:docMk/>
            <pc:sldMk cId="1846186145" sldId="415"/>
            <ac:graphicFrameMk id="6" creationId="{1262A2B2-3B1B-1DD2-3C4B-5997DF094FA7}"/>
          </ac:graphicFrameMkLst>
        </pc:graphicFrameChg>
      </pc:sldChg>
    </pc:docChg>
  </pc:docChgLst>
  <pc:docChgLst>
    <pc:chgData name="Rania LAHLOU" userId="S::rania.lahlou@enpc.fr::03f841f7-665c-4726-bc3e-575d075b569f" providerId="AD" clId="Web-{1DC28CE1-A8D4-0294-9EC1-6963D502AEE7}"/>
    <pc:docChg chg="modSld">
      <pc:chgData name="Rania LAHLOU" userId="S::rania.lahlou@enpc.fr::03f841f7-665c-4726-bc3e-575d075b569f" providerId="AD" clId="Web-{1DC28CE1-A8D4-0294-9EC1-6963D502AEE7}" dt="2023-02-22T10:08:41.391" v="827"/>
      <pc:docMkLst>
        <pc:docMk/>
      </pc:docMkLst>
      <pc:sldChg chg="modCm modNotes">
        <pc:chgData name="Rania LAHLOU" userId="S::rania.lahlou@enpc.fr::03f841f7-665c-4726-bc3e-575d075b569f" providerId="AD" clId="Web-{1DC28CE1-A8D4-0294-9EC1-6963D502AEE7}" dt="2023-02-22T10:08:41.391" v="827"/>
        <pc:sldMkLst>
          <pc:docMk/>
          <pc:sldMk cId="1920920891" sldId="263"/>
        </pc:sldMkLst>
      </pc:sldChg>
      <pc:sldChg chg="modCm">
        <pc:chgData name="Rania LAHLOU" userId="S::rania.lahlou@enpc.fr::03f841f7-665c-4726-bc3e-575d075b569f" providerId="AD" clId="Web-{1DC28CE1-A8D4-0294-9EC1-6963D502AEE7}" dt="2023-02-22T09:55:21.133" v="776"/>
        <pc:sldMkLst>
          <pc:docMk/>
          <pc:sldMk cId="570536692" sldId="266"/>
        </pc:sldMkLst>
      </pc:sldChg>
      <pc:sldChg chg="addSp modSp modNotes">
        <pc:chgData name="Rania LAHLOU" userId="S::rania.lahlou@enpc.fr::03f841f7-665c-4726-bc3e-575d075b569f" providerId="AD" clId="Web-{1DC28CE1-A8D4-0294-9EC1-6963D502AEE7}" dt="2023-02-22T09:44:41.989" v="531"/>
        <pc:sldMkLst>
          <pc:docMk/>
          <pc:sldMk cId="3627213873" sldId="300"/>
        </pc:sldMkLst>
        <pc:spChg chg="add mod">
          <ac:chgData name="Rania LAHLOU" userId="S::rania.lahlou@enpc.fr::03f841f7-665c-4726-bc3e-575d075b569f" providerId="AD" clId="Web-{1DC28CE1-A8D4-0294-9EC1-6963D502AEE7}" dt="2023-02-22T08:27:59" v="13" actId="20577"/>
          <ac:spMkLst>
            <pc:docMk/>
            <pc:sldMk cId="3627213873" sldId="300"/>
            <ac:spMk id="7" creationId="{4EFA1119-B994-8E2B-EA6B-37A651D0F750}"/>
          </ac:spMkLst>
        </pc:spChg>
      </pc:sldChg>
      <pc:sldChg chg="modNotes">
        <pc:chgData name="Rania LAHLOU" userId="S::rania.lahlou@enpc.fr::03f841f7-665c-4726-bc3e-575d075b569f" providerId="AD" clId="Web-{1DC28CE1-A8D4-0294-9EC1-6963D502AEE7}" dt="2023-02-22T09:44:13.926" v="518"/>
        <pc:sldMkLst>
          <pc:docMk/>
          <pc:sldMk cId="2724952681" sldId="331"/>
        </pc:sldMkLst>
      </pc:sldChg>
      <pc:sldChg chg="modNotes">
        <pc:chgData name="Rania LAHLOU" userId="S::rania.lahlou@enpc.fr::03f841f7-665c-4726-bc3e-575d075b569f" providerId="AD" clId="Web-{1DC28CE1-A8D4-0294-9EC1-6963D502AEE7}" dt="2023-02-22T09:45:48.085" v="736"/>
        <pc:sldMkLst>
          <pc:docMk/>
          <pc:sldMk cId="1887246931" sldId="347"/>
        </pc:sldMkLst>
      </pc:sldChg>
      <pc:sldChg chg="modNotes">
        <pc:chgData name="Rania LAHLOU" userId="S::rania.lahlou@enpc.fr::03f841f7-665c-4726-bc3e-575d075b569f" providerId="AD" clId="Web-{1DC28CE1-A8D4-0294-9EC1-6963D502AEE7}" dt="2023-02-22T09:49:13.732" v="775"/>
        <pc:sldMkLst>
          <pc:docMk/>
          <pc:sldMk cId="2007309066" sldId="348"/>
        </pc:sldMkLst>
      </pc:sldChg>
    </pc:docChg>
  </pc:docChgLst>
  <pc:docChgLst>
    <pc:chgData name="Ronan PILARD" userId="7e4418a5-cca2-4332-b5cb-c29ffcdc5865" providerId="ADAL" clId="{D8919A78-8E66-964F-B82A-DF8D18BD33F3}"/>
    <pc:docChg chg="undo custSel addSld delSld modSld sldOrd addSection delSection modSection">
      <pc:chgData name="Ronan PILARD" userId="7e4418a5-cca2-4332-b5cb-c29ffcdc5865" providerId="ADAL" clId="{D8919A78-8E66-964F-B82A-DF8D18BD33F3}" dt="2023-02-22T14:28:46.562" v="21981" actId="20577"/>
      <pc:docMkLst>
        <pc:docMk/>
      </pc:docMkLst>
      <pc:sldChg chg="addSp delSp modSp mod">
        <pc:chgData name="Ronan PILARD" userId="7e4418a5-cca2-4332-b5cb-c29ffcdc5865" providerId="ADAL" clId="{D8919A78-8E66-964F-B82A-DF8D18BD33F3}" dt="2023-02-21T10:58:35.704" v="17189" actId="478"/>
        <pc:sldMkLst>
          <pc:docMk/>
          <pc:sldMk cId="0" sldId="257"/>
        </pc:sldMkLst>
        <pc:spChg chg="add del mod">
          <ac:chgData name="Ronan PILARD" userId="7e4418a5-cca2-4332-b5cb-c29ffcdc5865" providerId="ADAL" clId="{D8919A78-8E66-964F-B82A-DF8D18BD33F3}" dt="2023-02-21T10:58:33.849" v="17188" actId="478"/>
          <ac:spMkLst>
            <pc:docMk/>
            <pc:sldMk cId="0" sldId="257"/>
            <ac:spMk id="4" creationId="{29179CE9-4998-4838-BBB4-FB7995DDA841}"/>
          </ac:spMkLst>
        </pc:spChg>
        <pc:spChg chg="add del mod">
          <ac:chgData name="Ronan PILARD" userId="7e4418a5-cca2-4332-b5cb-c29ffcdc5865" providerId="ADAL" clId="{D8919A78-8E66-964F-B82A-DF8D18BD33F3}" dt="2023-02-21T10:58:35.704" v="17189" actId="478"/>
          <ac:spMkLst>
            <pc:docMk/>
            <pc:sldMk cId="0" sldId="257"/>
            <ac:spMk id="5" creationId="{8E1349BC-F2E2-301A-7427-BE5D7A614281}"/>
          </ac:spMkLst>
        </pc:spChg>
        <pc:spChg chg="mod">
          <ac:chgData name="Ronan PILARD" userId="7e4418a5-cca2-4332-b5cb-c29ffcdc5865" providerId="ADAL" clId="{D8919A78-8E66-964F-B82A-DF8D18BD33F3}" dt="2023-02-06T15:53:20.780" v="870" actId="1076"/>
          <ac:spMkLst>
            <pc:docMk/>
            <pc:sldMk cId="0" sldId="257"/>
            <ac:spMk id="185" creationId="{00000000-0000-0000-0000-000000000000}"/>
          </ac:spMkLst>
        </pc:spChg>
        <pc:spChg chg="mod">
          <ac:chgData name="Ronan PILARD" userId="7e4418a5-cca2-4332-b5cb-c29ffcdc5865" providerId="ADAL" clId="{D8919A78-8E66-964F-B82A-DF8D18BD33F3}" dt="2023-02-06T15:53:14.264" v="868" actId="1076"/>
          <ac:spMkLst>
            <pc:docMk/>
            <pc:sldMk cId="0" sldId="257"/>
            <ac:spMk id="186" creationId="{00000000-0000-0000-0000-000000000000}"/>
          </ac:spMkLst>
        </pc:spChg>
      </pc:sldChg>
      <pc:sldChg chg="addSp delSp modSp mod modNotesTx">
        <pc:chgData name="Ronan PILARD" userId="7e4418a5-cca2-4332-b5cb-c29ffcdc5865" providerId="ADAL" clId="{D8919A78-8E66-964F-B82A-DF8D18BD33F3}" dt="2023-02-22T08:47:29.523" v="20426"/>
        <pc:sldMkLst>
          <pc:docMk/>
          <pc:sldMk cId="3966993664" sldId="258"/>
        </pc:sldMkLst>
        <pc:spChg chg="mod">
          <ac:chgData name="Ronan PILARD" userId="7e4418a5-cca2-4332-b5cb-c29ffcdc5865" providerId="ADAL" clId="{D8919A78-8E66-964F-B82A-DF8D18BD33F3}" dt="2023-02-21T11:03:57.642" v="17513" actId="113"/>
          <ac:spMkLst>
            <pc:docMk/>
            <pc:sldMk cId="3966993664" sldId="258"/>
            <ac:spMk id="2" creationId="{5702CBD2-D018-8AF5-2A0C-2AEA59B20BEC}"/>
          </ac:spMkLst>
        </pc:spChg>
        <pc:spChg chg="mod">
          <ac:chgData name="Ronan PILARD" userId="7e4418a5-cca2-4332-b5cb-c29ffcdc5865" providerId="ADAL" clId="{D8919A78-8E66-964F-B82A-DF8D18BD33F3}" dt="2023-02-22T08:47:26.500" v="20424" actId="1076"/>
          <ac:spMkLst>
            <pc:docMk/>
            <pc:sldMk cId="3966993664" sldId="258"/>
            <ac:spMk id="3" creationId="{AC02CCBE-A906-9D82-B9F4-A6DA23B5E4FE}"/>
          </ac:spMkLst>
        </pc:spChg>
        <pc:spChg chg="add mod">
          <ac:chgData name="Ronan PILARD" userId="7e4418a5-cca2-4332-b5cb-c29ffcdc5865" providerId="ADAL" clId="{D8919A78-8E66-964F-B82A-DF8D18BD33F3}" dt="2023-02-09T19:07:13.136" v="4500" actId="1076"/>
          <ac:spMkLst>
            <pc:docMk/>
            <pc:sldMk cId="3966993664" sldId="258"/>
            <ac:spMk id="4" creationId="{0EE79CDF-BDE7-9CDA-CEA6-54BB5DCB4C02}"/>
          </ac:spMkLst>
        </pc:spChg>
        <pc:spChg chg="add del mod">
          <ac:chgData name="Ronan PILARD" userId="7e4418a5-cca2-4332-b5cb-c29ffcdc5865" providerId="ADAL" clId="{D8919A78-8E66-964F-B82A-DF8D18BD33F3}" dt="2023-02-22T08:47:29.523" v="20426"/>
          <ac:spMkLst>
            <pc:docMk/>
            <pc:sldMk cId="3966993664" sldId="258"/>
            <ac:spMk id="4" creationId="{7F060DC3-09DE-BDCF-172B-275132A3DCBC}"/>
          </ac:spMkLst>
        </pc:spChg>
        <pc:spChg chg="del">
          <ac:chgData name="Ronan PILARD" userId="7e4418a5-cca2-4332-b5cb-c29ffcdc5865" providerId="ADAL" clId="{D8919A78-8E66-964F-B82A-DF8D18BD33F3}" dt="2023-02-21T10:58:37.465" v="17190" actId="478"/>
          <ac:spMkLst>
            <pc:docMk/>
            <pc:sldMk cId="3966993664" sldId="258"/>
            <ac:spMk id="4" creationId="{FD812A2D-726A-D437-0E8F-68C03B6EB59E}"/>
          </ac:spMkLst>
        </pc:spChg>
        <pc:spChg chg="add mod">
          <ac:chgData name="Ronan PILARD" userId="7e4418a5-cca2-4332-b5cb-c29ffcdc5865" providerId="ADAL" clId="{D8919A78-8E66-964F-B82A-DF8D18BD33F3}" dt="2023-02-14T09:01:27.829" v="5165" actId="1076"/>
          <ac:spMkLst>
            <pc:docMk/>
            <pc:sldMk cId="3966993664" sldId="258"/>
            <ac:spMk id="5" creationId="{08C8873D-4D6F-4AC9-501F-88B65464B217}"/>
          </ac:spMkLst>
        </pc:spChg>
      </pc:sldChg>
      <pc:sldChg chg="addSp modSp mod ord">
        <pc:chgData name="Ronan PILARD" userId="7e4418a5-cca2-4332-b5cb-c29ffcdc5865" providerId="ADAL" clId="{D8919A78-8E66-964F-B82A-DF8D18BD33F3}" dt="2023-02-06T16:05:39.082" v="1701" actId="122"/>
        <pc:sldMkLst>
          <pc:docMk/>
          <pc:sldMk cId="1998328550" sldId="259"/>
        </pc:sldMkLst>
        <pc:spChg chg="mod">
          <ac:chgData name="Ronan PILARD" userId="7e4418a5-cca2-4332-b5cb-c29ffcdc5865" providerId="ADAL" clId="{D8919A78-8E66-964F-B82A-DF8D18BD33F3}" dt="2023-02-06T15:53:29.414" v="871" actId="2711"/>
          <ac:spMkLst>
            <pc:docMk/>
            <pc:sldMk cId="1998328550" sldId="259"/>
            <ac:spMk id="2" creationId="{5702CBD2-D018-8AF5-2A0C-2AEA59B20BEC}"/>
          </ac:spMkLst>
        </pc:spChg>
        <pc:spChg chg="mod">
          <ac:chgData name="Ronan PILARD" userId="7e4418a5-cca2-4332-b5cb-c29ffcdc5865" providerId="ADAL" clId="{D8919A78-8E66-964F-B82A-DF8D18BD33F3}" dt="2023-02-06T16:05:39.082" v="1701" actId="122"/>
          <ac:spMkLst>
            <pc:docMk/>
            <pc:sldMk cId="1998328550" sldId="259"/>
            <ac:spMk id="3" creationId="{AC02CCBE-A906-9D82-B9F4-A6DA23B5E4FE}"/>
          </ac:spMkLst>
        </pc:spChg>
        <pc:spChg chg="add mod">
          <ac:chgData name="Ronan PILARD" userId="7e4418a5-cca2-4332-b5cb-c29ffcdc5865" providerId="ADAL" clId="{D8919A78-8E66-964F-B82A-DF8D18BD33F3}" dt="2023-02-06T15:53:29.414" v="871" actId="2711"/>
          <ac:spMkLst>
            <pc:docMk/>
            <pc:sldMk cId="1998328550" sldId="259"/>
            <ac:spMk id="5" creationId="{5B419978-A16D-1576-3D5D-6EE56DD70349}"/>
          </ac:spMkLst>
        </pc:spChg>
        <pc:picChg chg="mod">
          <ac:chgData name="Ronan PILARD" userId="7e4418a5-cca2-4332-b5cb-c29ffcdc5865" providerId="ADAL" clId="{D8919A78-8E66-964F-B82A-DF8D18BD33F3}" dt="2023-02-06T15:53:29.414" v="871" actId="2711"/>
          <ac:picMkLst>
            <pc:docMk/>
            <pc:sldMk cId="1998328550" sldId="259"/>
            <ac:picMk id="4" creationId="{68145D72-5E5B-B6F0-C25D-F42F3B5148A2}"/>
          </ac:picMkLst>
        </pc:picChg>
      </pc:sldChg>
      <pc:sldChg chg="addSp modSp new mod">
        <pc:chgData name="Ronan PILARD" userId="7e4418a5-cca2-4332-b5cb-c29ffcdc5865" providerId="ADAL" clId="{D8919A78-8E66-964F-B82A-DF8D18BD33F3}" dt="2023-02-07T13:03:30.556" v="2798"/>
        <pc:sldMkLst>
          <pc:docMk/>
          <pc:sldMk cId="3045011780" sldId="260"/>
        </pc:sldMkLst>
        <pc:spChg chg="mod">
          <ac:chgData name="Ronan PILARD" userId="7e4418a5-cca2-4332-b5cb-c29ffcdc5865" providerId="ADAL" clId="{D8919A78-8E66-964F-B82A-DF8D18BD33F3}" dt="2023-02-06T15:35:17.002" v="34" actId="20577"/>
          <ac:spMkLst>
            <pc:docMk/>
            <pc:sldMk cId="3045011780" sldId="260"/>
            <ac:spMk id="2" creationId="{B6E48EDB-9082-43C6-8FD1-9D8EADE59B73}"/>
          </ac:spMkLst>
        </pc:spChg>
        <pc:spChg chg="mod">
          <ac:chgData name="Ronan PILARD" userId="7e4418a5-cca2-4332-b5cb-c29ffcdc5865" providerId="ADAL" clId="{D8919A78-8E66-964F-B82A-DF8D18BD33F3}" dt="2023-02-06T15:38:45" v="291" actId="20577"/>
          <ac:spMkLst>
            <pc:docMk/>
            <pc:sldMk cId="3045011780" sldId="260"/>
            <ac:spMk id="3" creationId="{7DC4172C-5588-FB08-10E4-25E4A7B5C356}"/>
          </ac:spMkLst>
        </pc:spChg>
        <pc:spChg chg="mod">
          <ac:chgData name="Ronan PILARD" userId="7e4418a5-cca2-4332-b5cb-c29ffcdc5865" providerId="ADAL" clId="{D8919A78-8E66-964F-B82A-DF8D18BD33F3}" dt="2023-02-06T15:36:14.055" v="185" actId="20577"/>
          <ac:spMkLst>
            <pc:docMk/>
            <pc:sldMk cId="3045011780" sldId="260"/>
            <ac:spMk id="4" creationId="{10E2299B-D0FB-F8E2-230A-4E4DD644D92B}"/>
          </ac:spMkLst>
        </pc:spChg>
        <pc:spChg chg="mod">
          <ac:chgData name="Ronan PILARD" userId="7e4418a5-cca2-4332-b5cb-c29ffcdc5865" providerId="ADAL" clId="{D8919A78-8E66-964F-B82A-DF8D18BD33F3}" dt="2023-02-06T15:38:51.541" v="292" actId="313"/>
          <ac:spMkLst>
            <pc:docMk/>
            <pc:sldMk cId="3045011780" sldId="260"/>
            <ac:spMk id="5" creationId="{39BFF690-369F-AE6F-3EC1-DDBA0D4404EE}"/>
          </ac:spMkLst>
        </pc:spChg>
        <pc:spChg chg="mod">
          <ac:chgData name="Ronan PILARD" userId="7e4418a5-cca2-4332-b5cb-c29ffcdc5865" providerId="ADAL" clId="{D8919A78-8E66-964F-B82A-DF8D18BD33F3}" dt="2023-02-06T15:35:40.865" v="70" actId="20577"/>
          <ac:spMkLst>
            <pc:docMk/>
            <pc:sldMk cId="3045011780" sldId="260"/>
            <ac:spMk id="6" creationId="{15060016-411C-F489-BA6E-780E90C4A322}"/>
          </ac:spMkLst>
        </pc:spChg>
        <pc:picChg chg="add mod">
          <ac:chgData name="Ronan PILARD" userId="7e4418a5-cca2-4332-b5cb-c29ffcdc5865" providerId="ADAL" clId="{D8919A78-8E66-964F-B82A-DF8D18BD33F3}" dt="2023-02-07T13:03:30.556" v="2798"/>
          <ac:picMkLst>
            <pc:docMk/>
            <pc:sldMk cId="3045011780" sldId="260"/>
            <ac:picMk id="7" creationId="{84DA41F9-3C24-1CA4-99F7-9D6D8E2B7242}"/>
          </ac:picMkLst>
        </pc:picChg>
      </pc:sldChg>
      <pc:sldChg chg="modSp new mod">
        <pc:chgData name="Ronan PILARD" userId="7e4418a5-cca2-4332-b5cb-c29ffcdc5865" providerId="ADAL" clId="{D8919A78-8E66-964F-B82A-DF8D18BD33F3}" dt="2023-02-06T16:10:39.074" v="2040" actId="313"/>
        <pc:sldMkLst>
          <pc:docMk/>
          <pc:sldMk cId="2658055142" sldId="261"/>
        </pc:sldMkLst>
        <pc:spChg chg="mod">
          <ac:chgData name="Ronan PILARD" userId="7e4418a5-cca2-4332-b5cb-c29ffcdc5865" providerId="ADAL" clId="{D8919A78-8E66-964F-B82A-DF8D18BD33F3}" dt="2023-02-06T16:10:39.074" v="2040" actId="313"/>
          <ac:spMkLst>
            <pc:docMk/>
            <pc:sldMk cId="2658055142" sldId="261"/>
            <ac:spMk id="2" creationId="{BE383888-CB5D-0CAE-EAE6-52E46ECF59B9}"/>
          </ac:spMkLst>
        </pc:spChg>
      </pc:sldChg>
      <pc:sldChg chg="modSp add mod modShow">
        <pc:chgData name="Ronan PILARD" userId="7e4418a5-cca2-4332-b5cb-c29ffcdc5865" providerId="ADAL" clId="{D8919A78-8E66-964F-B82A-DF8D18BD33F3}" dt="2023-02-15T17:31:47.105" v="5861" actId="729"/>
        <pc:sldMkLst>
          <pc:docMk/>
          <pc:sldMk cId="848854508" sldId="262"/>
        </pc:sldMkLst>
        <pc:spChg chg="mod">
          <ac:chgData name="Ronan PILARD" userId="7e4418a5-cca2-4332-b5cb-c29ffcdc5865" providerId="ADAL" clId="{D8919A78-8E66-964F-B82A-DF8D18BD33F3}" dt="2023-02-06T16:11:17.193" v="2201" actId="20577"/>
          <ac:spMkLst>
            <pc:docMk/>
            <pc:sldMk cId="848854508" sldId="262"/>
            <ac:spMk id="2" creationId="{BE383888-CB5D-0CAE-EAE6-52E46ECF59B9}"/>
          </ac:spMkLst>
        </pc:spChg>
      </pc:sldChg>
      <pc:sldChg chg="modSp add mod">
        <pc:chgData name="Ronan PILARD" userId="7e4418a5-cca2-4332-b5cb-c29ffcdc5865" providerId="ADAL" clId="{D8919A78-8E66-964F-B82A-DF8D18BD33F3}" dt="2023-02-06T16:11:41.011" v="2272" actId="20577"/>
        <pc:sldMkLst>
          <pc:docMk/>
          <pc:sldMk cId="708360947" sldId="263"/>
        </pc:sldMkLst>
        <pc:spChg chg="mod">
          <ac:chgData name="Ronan PILARD" userId="7e4418a5-cca2-4332-b5cb-c29ffcdc5865" providerId="ADAL" clId="{D8919A78-8E66-964F-B82A-DF8D18BD33F3}" dt="2023-02-06T16:11:41.011" v="2272" actId="20577"/>
          <ac:spMkLst>
            <pc:docMk/>
            <pc:sldMk cId="708360947" sldId="263"/>
            <ac:spMk id="2" creationId="{BE383888-CB5D-0CAE-EAE6-52E46ECF59B9}"/>
          </ac:spMkLst>
        </pc:spChg>
      </pc:sldChg>
      <pc:sldChg chg="modSp mod addCm modNotesTx">
        <pc:chgData name="Ronan PILARD" userId="7e4418a5-cca2-4332-b5cb-c29ffcdc5865" providerId="ADAL" clId="{D8919A78-8E66-964F-B82A-DF8D18BD33F3}" dt="2023-02-21T17:38:46.111" v="19013" actId="20577"/>
        <pc:sldMkLst>
          <pc:docMk/>
          <pc:sldMk cId="1920920891" sldId="263"/>
        </pc:sldMkLst>
        <pc:spChg chg="mod">
          <ac:chgData name="Ronan PILARD" userId="7e4418a5-cca2-4332-b5cb-c29ffcdc5865" providerId="ADAL" clId="{D8919A78-8E66-964F-B82A-DF8D18BD33F3}" dt="2023-02-20T21:13:51.137" v="13779" actId="1076"/>
          <ac:spMkLst>
            <pc:docMk/>
            <pc:sldMk cId="1920920891" sldId="263"/>
            <ac:spMk id="2" creationId="{BE383888-CB5D-0CAE-EAE6-52E46ECF59B9}"/>
          </ac:spMkLst>
        </pc:spChg>
        <pc:spChg chg="mod">
          <ac:chgData name="Ronan PILARD" userId="7e4418a5-cca2-4332-b5cb-c29ffcdc5865" providerId="ADAL" clId="{D8919A78-8E66-964F-B82A-DF8D18BD33F3}" dt="2023-02-20T21:12:44.443" v="13770" actId="113"/>
          <ac:spMkLst>
            <pc:docMk/>
            <pc:sldMk cId="1920920891" sldId="263"/>
            <ac:spMk id="14" creationId="{907C30E4-FBE5-F4B3-7CF2-B142A60B6EB3}"/>
          </ac:spMkLst>
        </pc:spChg>
        <pc:spChg chg="mod">
          <ac:chgData name="Ronan PILARD" userId="7e4418a5-cca2-4332-b5cb-c29ffcdc5865" providerId="ADAL" clId="{D8919A78-8E66-964F-B82A-DF8D18BD33F3}" dt="2023-02-20T21:13:14.190" v="13775" actId="113"/>
          <ac:spMkLst>
            <pc:docMk/>
            <pc:sldMk cId="1920920891" sldId="263"/>
            <ac:spMk id="17" creationId="{681A41BA-0A9C-87E9-ECB0-337B06704221}"/>
          </ac:spMkLst>
        </pc:spChg>
        <pc:spChg chg="mod">
          <ac:chgData name="Ronan PILARD" userId="7e4418a5-cca2-4332-b5cb-c29ffcdc5865" providerId="ADAL" clId="{D8919A78-8E66-964F-B82A-DF8D18BD33F3}" dt="2023-02-20T21:12:56.927" v="13772" actId="113"/>
          <ac:spMkLst>
            <pc:docMk/>
            <pc:sldMk cId="1920920891" sldId="263"/>
            <ac:spMk id="19" creationId="{15D10A8C-C1C8-304A-7293-435C28877320}"/>
          </ac:spMkLst>
        </pc:spChg>
        <pc:spChg chg="mod">
          <ac:chgData name="Ronan PILARD" userId="7e4418a5-cca2-4332-b5cb-c29ffcdc5865" providerId="ADAL" clId="{D8919A78-8E66-964F-B82A-DF8D18BD33F3}" dt="2023-02-20T21:13:48.520" v="13778" actId="113"/>
          <ac:spMkLst>
            <pc:docMk/>
            <pc:sldMk cId="1920920891" sldId="263"/>
            <ac:spMk id="20" creationId="{7ABF558B-4642-A0DD-091E-A055C3B05E66}"/>
          </ac:spMkLst>
        </pc:spChg>
      </pc:sldChg>
      <pc:sldChg chg="modSp add mod">
        <pc:chgData name="Ronan PILARD" userId="7e4418a5-cca2-4332-b5cb-c29ffcdc5865" providerId="ADAL" clId="{D8919A78-8E66-964F-B82A-DF8D18BD33F3}" dt="2023-02-06T16:11:47.811" v="2298" actId="5793"/>
        <pc:sldMkLst>
          <pc:docMk/>
          <pc:sldMk cId="3132866894" sldId="264"/>
        </pc:sldMkLst>
        <pc:spChg chg="mod">
          <ac:chgData name="Ronan PILARD" userId="7e4418a5-cca2-4332-b5cb-c29ffcdc5865" providerId="ADAL" clId="{D8919A78-8E66-964F-B82A-DF8D18BD33F3}" dt="2023-02-06T16:11:47.811" v="2298" actId="5793"/>
          <ac:spMkLst>
            <pc:docMk/>
            <pc:sldMk cId="3132866894" sldId="264"/>
            <ac:spMk id="2" creationId="{BE383888-CB5D-0CAE-EAE6-52E46ECF59B9}"/>
          </ac:spMkLst>
        </pc:spChg>
      </pc:sldChg>
      <pc:sldChg chg="modSp add mod">
        <pc:chgData name="Ronan PILARD" userId="7e4418a5-cca2-4332-b5cb-c29ffcdc5865" providerId="ADAL" clId="{D8919A78-8E66-964F-B82A-DF8D18BD33F3}" dt="2023-02-06T16:12:07.251" v="2348" actId="20577"/>
        <pc:sldMkLst>
          <pc:docMk/>
          <pc:sldMk cId="3246671607" sldId="265"/>
        </pc:sldMkLst>
        <pc:spChg chg="mod">
          <ac:chgData name="Ronan PILARD" userId="7e4418a5-cca2-4332-b5cb-c29ffcdc5865" providerId="ADAL" clId="{D8919A78-8E66-964F-B82A-DF8D18BD33F3}" dt="2023-02-06T16:12:07.251" v="2348" actId="20577"/>
          <ac:spMkLst>
            <pc:docMk/>
            <pc:sldMk cId="3246671607" sldId="265"/>
            <ac:spMk id="2" creationId="{BE383888-CB5D-0CAE-EAE6-52E46ECF59B9}"/>
          </ac:spMkLst>
        </pc:spChg>
      </pc:sldChg>
      <pc:sldChg chg="modSp mod modNotesTx">
        <pc:chgData name="Ronan PILARD" userId="7e4418a5-cca2-4332-b5cb-c29ffcdc5865" providerId="ADAL" clId="{D8919A78-8E66-964F-B82A-DF8D18BD33F3}" dt="2023-02-22T08:26:32.565" v="20124" actId="113"/>
        <pc:sldMkLst>
          <pc:docMk/>
          <pc:sldMk cId="4116454918" sldId="265"/>
        </pc:sldMkLst>
        <pc:spChg chg="mod">
          <ac:chgData name="Ronan PILARD" userId="7e4418a5-cca2-4332-b5cb-c29ffcdc5865" providerId="ADAL" clId="{D8919A78-8E66-964F-B82A-DF8D18BD33F3}" dt="2023-02-20T21:20:18.822" v="13885" actId="1076"/>
          <ac:spMkLst>
            <pc:docMk/>
            <pc:sldMk cId="4116454918" sldId="265"/>
            <ac:spMk id="2" creationId="{BE383888-CB5D-0CAE-EAE6-52E46ECF59B9}"/>
          </ac:spMkLst>
        </pc:spChg>
        <pc:spChg chg="mod">
          <ac:chgData name="Ronan PILARD" userId="7e4418a5-cca2-4332-b5cb-c29ffcdc5865" providerId="ADAL" clId="{D8919A78-8E66-964F-B82A-DF8D18BD33F3}" dt="2023-02-22T08:25:28.088" v="20119" actId="113"/>
          <ac:spMkLst>
            <pc:docMk/>
            <pc:sldMk cId="4116454918" sldId="265"/>
            <ac:spMk id="10" creationId="{37D50059-FB95-E18A-8508-B404ADF5A910}"/>
          </ac:spMkLst>
        </pc:spChg>
        <pc:spChg chg="mod">
          <ac:chgData name="Ronan PILARD" userId="7e4418a5-cca2-4332-b5cb-c29ffcdc5865" providerId="ADAL" clId="{D8919A78-8E66-964F-B82A-DF8D18BD33F3}" dt="2023-02-22T08:25:55.734" v="20122" actId="113"/>
          <ac:spMkLst>
            <pc:docMk/>
            <pc:sldMk cId="4116454918" sldId="265"/>
            <ac:spMk id="12" creationId="{FEB90090-30D9-39A2-6F8D-8657AA4A95AB}"/>
          </ac:spMkLst>
        </pc:spChg>
        <pc:spChg chg="mod">
          <ac:chgData name="Ronan PILARD" userId="7e4418a5-cca2-4332-b5cb-c29ffcdc5865" providerId="ADAL" clId="{D8919A78-8E66-964F-B82A-DF8D18BD33F3}" dt="2023-02-22T08:25:43.753" v="20120" actId="113"/>
          <ac:spMkLst>
            <pc:docMk/>
            <pc:sldMk cId="4116454918" sldId="265"/>
            <ac:spMk id="13" creationId="{7703721F-D923-7E27-17CB-2CE8C97658FA}"/>
          </ac:spMkLst>
        </pc:spChg>
        <pc:spChg chg="mod">
          <ac:chgData name="Ronan PILARD" userId="7e4418a5-cca2-4332-b5cb-c29ffcdc5865" providerId="ADAL" clId="{D8919A78-8E66-964F-B82A-DF8D18BD33F3}" dt="2023-02-22T08:26:32.565" v="20124" actId="113"/>
          <ac:spMkLst>
            <pc:docMk/>
            <pc:sldMk cId="4116454918" sldId="265"/>
            <ac:spMk id="14" creationId="{A9908E98-6F7D-B039-574C-269953A9983F}"/>
          </ac:spMkLst>
        </pc:spChg>
      </pc:sldChg>
      <pc:sldChg chg="modSp mod modNotesTx">
        <pc:chgData name="Ronan PILARD" userId="7e4418a5-cca2-4332-b5cb-c29ffcdc5865" providerId="ADAL" clId="{D8919A78-8E66-964F-B82A-DF8D18BD33F3}" dt="2023-02-21T17:38:51.843" v="19021" actId="20577"/>
        <pc:sldMkLst>
          <pc:docMk/>
          <pc:sldMk cId="570536692" sldId="266"/>
        </pc:sldMkLst>
        <pc:spChg chg="mod">
          <ac:chgData name="Ronan PILARD" userId="7e4418a5-cca2-4332-b5cb-c29ffcdc5865" providerId="ADAL" clId="{D8919A78-8E66-964F-B82A-DF8D18BD33F3}" dt="2023-02-20T21:13:55.401" v="13780" actId="1076"/>
          <ac:spMkLst>
            <pc:docMk/>
            <pc:sldMk cId="570536692" sldId="266"/>
            <ac:spMk id="2" creationId="{BE383888-CB5D-0CAE-EAE6-52E46ECF59B9}"/>
          </ac:spMkLst>
        </pc:spChg>
        <pc:spChg chg="mod">
          <ac:chgData name="Ronan PILARD" userId="7e4418a5-cca2-4332-b5cb-c29ffcdc5865" providerId="ADAL" clId="{D8919A78-8E66-964F-B82A-DF8D18BD33F3}" dt="2023-02-20T21:14:19.643" v="13791" actId="20577"/>
          <ac:spMkLst>
            <pc:docMk/>
            <pc:sldMk cId="570536692" sldId="266"/>
            <ac:spMk id="10" creationId="{799F93F2-4BC1-7C54-D118-BD34BF8B1368}"/>
          </ac:spMkLst>
        </pc:spChg>
        <pc:spChg chg="mod">
          <ac:chgData name="Ronan PILARD" userId="7e4418a5-cca2-4332-b5cb-c29ffcdc5865" providerId="ADAL" clId="{D8919A78-8E66-964F-B82A-DF8D18BD33F3}" dt="2023-02-20T21:15:58.576" v="13796" actId="113"/>
          <ac:spMkLst>
            <pc:docMk/>
            <pc:sldMk cId="570536692" sldId="266"/>
            <ac:spMk id="12" creationId="{B24585EA-002D-74B9-2BBC-5733A8E6C650}"/>
          </ac:spMkLst>
        </pc:spChg>
        <pc:spChg chg="mod">
          <ac:chgData name="Ronan PILARD" userId="7e4418a5-cca2-4332-b5cb-c29ffcdc5865" providerId="ADAL" clId="{D8919A78-8E66-964F-B82A-DF8D18BD33F3}" dt="2023-02-20T21:15:48.912" v="13794" actId="113"/>
          <ac:spMkLst>
            <pc:docMk/>
            <pc:sldMk cId="570536692" sldId="266"/>
            <ac:spMk id="13" creationId="{18B1134F-8E1C-6A6A-2DA2-0785EFA480FB}"/>
          </ac:spMkLst>
        </pc:spChg>
        <pc:spChg chg="mod">
          <ac:chgData name="Ronan PILARD" userId="7e4418a5-cca2-4332-b5cb-c29ffcdc5865" providerId="ADAL" clId="{D8919A78-8E66-964F-B82A-DF8D18BD33F3}" dt="2023-02-20T21:16:08.243" v="13798" actId="113"/>
          <ac:spMkLst>
            <pc:docMk/>
            <pc:sldMk cId="570536692" sldId="266"/>
            <ac:spMk id="14" creationId="{19B01CE8-7583-EF3C-0D09-B3065C6E3A5A}"/>
          </ac:spMkLst>
        </pc:spChg>
      </pc:sldChg>
      <pc:sldChg chg="modSp add mod ord">
        <pc:chgData name="Ronan PILARD" userId="7e4418a5-cca2-4332-b5cb-c29ffcdc5865" providerId="ADAL" clId="{D8919A78-8E66-964F-B82A-DF8D18BD33F3}" dt="2023-02-06T16:12:20.538" v="2360" actId="20577"/>
        <pc:sldMkLst>
          <pc:docMk/>
          <pc:sldMk cId="910757164" sldId="266"/>
        </pc:sldMkLst>
        <pc:spChg chg="mod">
          <ac:chgData name="Ronan PILARD" userId="7e4418a5-cca2-4332-b5cb-c29ffcdc5865" providerId="ADAL" clId="{D8919A78-8E66-964F-B82A-DF8D18BD33F3}" dt="2023-02-06T16:12:20.538" v="2360" actId="20577"/>
          <ac:spMkLst>
            <pc:docMk/>
            <pc:sldMk cId="910757164" sldId="266"/>
            <ac:spMk id="2" creationId="{BE383888-CB5D-0CAE-EAE6-52E46ECF59B9}"/>
          </ac:spMkLst>
        </pc:spChg>
      </pc:sldChg>
      <pc:sldChg chg="addSp modSp add mod">
        <pc:chgData name="Ronan PILARD" userId="7e4418a5-cca2-4332-b5cb-c29ffcdc5865" providerId="ADAL" clId="{D8919A78-8E66-964F-B82A-DF8D18BD33F3}" dt="2023-02-06T16:12:55.652" v="2465" actId="1076"/>
        <pc:sldMkLst>
          <pc:docMk/>
          <pc:sldMk cId="1006192879" sldId="267"/>
        </pc:sldMkLst>
        <pc:spChg chg="mod">
          <ac:chgData name="Ronan PILARD" userId="7e4418a5-cca2-4332-b5cb-c29ffcdc5865" providerId="ADAL" clId="{D8919A78-8E66-964F-B82A-DF8D18BD33F3}" dt="2023-02-06T16:12:47.359" v="2442" actId="20577"/>
          <ac:spMkLst>
            <pc:docMk/>
            <pc:sldMk cId="1006192879" sldId="267"/>
            <ac:spMk id="2" creationId="{BE383888-CB5D-0CAE-EAE6-52E46ECF59B9}"/>
          </ac:spMkLst>
        </pc:spChg>
        <pc:spChg chg="add mod">
          <ac:chgData name="Ronan PILARD" userId="7e4418a5-cca2-4332-b5cb-c29ffcdc5865" providerId="ADAL" clId="{D8919A78-8E66-964F-B82A-DF8D18BD33F3}" dt="2023-02-06T16:12:55.652" v="2465" actId="1076"/>
          <ac:spMkLst>
            <pc:docMk/>
            <pc:sldMk cId="1006192879" sldId="267"/>
            <ac:spMk id="3" creationId="{521DD062-2EAD-2AB2-5BB2-872CF54D95C1}"/>
          </ac:spMkLst>
        </pc:spChg>
      </pc:sldChg>
      <pc:sldChg chg="addSp delSp modSp add mod ord">
        <pc:chgData name="Ronan PILARD" userId="7e4418a5-cca2-4332-b5cb-c29ffcdc5865" providerId="ADAL" clId="{D8919A78-8E66-964F-B82A-DF8D18BD33F3}" dt="2023-02-14T09:31:43.216" v="5240" actId="1076"/>
        <pc:sldMkLst>
          <pc:docMk/>
          <pc:sldMk cId="1440310522" sldId="268"/>
        </pc:sldMkLst>
        <pc:spChg chg="mod">
          <ac:chgData name="Ronan PILARD" userId="7e4418a5-cca2-4332-b5cb-c29ffcdc5865" providerId="ADAL" clId="{D8919A78-8E66-964F-B82A-DF8D18BD33F3}" dt="2023-02-06T15:50:49.125" v="746" actId="20577"/>
          <ac:spMkLst>
            <pc:docMk/>
            <pc:sldMk cId="1440310522" sldId="268"/>
            <ac:spMk id="2" creationId="{BE383888-CB5D-0CAE-EAE6-52E46ECF59B9}"/>
          </ac:spMkLst>
        </pc:spChg>
        <pc:spChg chg="mod">
          <ac:chgData name="Ronan PILARD" userId="7e4418a5-cca2-4332-b5cb-c29ffcdc5865" providerId="ADAL" clId="{D8919A78-8E66-964F-B82A-DF8D18BD33F3}" dt="2023-02-14T08:57:32.346" v="4925" actId="13926"/>
          <ac:spMkLst>
            <pc:docMk/>
            <pc:sldMk cId="1440310522" sldId="268"/>
            <ac:spMk id="6" creationId="{04A140B2-A489-A83B-6BC2-2B101DA649B9}"/>
          </ac:spMkLst>
        </pc:spChg>
        <pc:spChg chg="add mod">
          <ac:chgData name="Ronan PILARD" userId="7e4418a5-cca2-4332-b5cb-c29ffcdc5865" providerId="ADAL" clId="{D8919A78-8E66-964F-B82A-DF8D18BD33F3}" dt="2023-02-14T09:31:40.134" v="5239" actId="1076"/>
          <ac:spMkLst>
            <pc:docMk/>
            <pc:sldMk cId="1440310522" sldId="268"/>
            <ac:spMk id="10" creationId="{ADA2555C-2DD6-92E2-F5C6-B141E9E1E90C}"/>
          </ac:spMkLst>
        </pc:spChg>
        <pc:spChg chg="add mod">
          <ac:chgData name="Ronan PILARD" userId="7e4418a5-cca2-4332-b5cb-c29ffcdc5865" providerId="ADAL" clId="{D8919A78-8E66-964F-B82A-DF8D18BD33F3}" dt="2023-02-14T09:31:43.216" v="5240" actId="1076"/>
          <ac:spMkLst>
            <pc:docMk/>
            <pc:sldMk cId="1440310522" sldId="268"/>
            <ac:spMk id="13" creationId="{1F780335-6FFA-2B02-9525-E0A48D7F4087}"/>
          </ac:spMkLst>
        </pc:spChg>
        <pc:graphicFrameChg chg="add mod">
          <ac:chgData name="Ronan PILARD" userId="7e4418a5-cca2-4332-b5cb-c29ffcdc5865" providerId="ADAL" clId="{D8919A78-8E66-964F-B82A-DF8D18BD33F3}" dt="2023-02-14T09:26:31.183" v="5176"/>
          <ac:graphicFrameMkLst>
            <pc:docMk/>
            <pc:sldMk cId="1440310522" sldId="268"/>
            <ac:graphicFrameMk id="2" creationId="{826F3DC2-D8B7-9639-8F82-A849E1474AC9}"/>
          </ac:graphicFrameMkLst>
        </pc:graphicFrameChg>
        <pc:graphicFrameChg chg="add del mod">
          <ac:chgData name="Ronan PILARD" userId="7e4418a5-cca2-4332-b5cb-c29ffcdc5865" providerId="ADAL" clId="{D8919A78-8E66-964F-B82A-DF8D18BD33F3}" dt="2023-02-14T09:28:19.242" v="5188" actId="478"/>
          <ac:graphicFrameMkLst>
            <pc:docMk/>
            <pc:sldMk cId="1440310522" sldId="268"/>
            <ac:graphicFrameMk id="3" creationId="{826F3DC2-D8B7-9639-8F82-A849E1474AC9}"/>
          </ac:graphicFrameMkLst>
        </pc:graphicFrameChg>
        <pc:graphicFrameChg chg="add mod">
          <ac:chgData name="Ronan PILARD" userId="7e4418a5-cca2-4332-b5cb-c29ffcdc5865" providerId="ADAL" clId="{D8919A78-8E66-964F-B82A-DF8D18BD33F3}" dt="2023-02-06T15:45:03.592" v="465"/>
          <ac:graphicFrameMkLst>
            <pc:docMk/>
            <pc:sldMk cId="1440310522" sldId="268"/>
            <ac:graphicFrameMk id="3" creationId="{8E53C43F-B4D0-52F1-B0AD-A9B3FEB7C16A}"/>
          </ac:graphicFrameMkLst>
        </pc:graphicFrameChg>
        <pc:graphicFrameChg chg="add del mod">
          <ac:chgData name="Ronan PILARD" userId="7e4418a5-cca2-4332-b5cb-c29ffcdc5865" providerId="ADAL" clId="{D8919A78-8E66-964F-B82A-DF8D18BD33F3}" dt="2023-02-14T09:26:24.081" v="5173" actId="478"/>
          <ac:graphicFrameMkLst>
            <pc:docMk/>
            <pc:sldMk cId="1440310522" sldId="268"/>
            <ac:graphicFrameMk id="4" creationId="{8E53C43F-B4D0-52F1-B0AD-A9B3FEB7C16A}"/>
          </ac:graphicFrameMkLst>
        </pc:graphicFrameChg>
        <pc:graphicFrameChg chg="add mod">
          <ac:chgData name="Ronan PILARD" userId="7e4418a5-cca2-4332-b5cb-c29ffcdc5865" providerId="ADAL" clId="{D8919A78-8E66-964F-B82A-DF8D18BD33F3}" dt="2023-02-14T09:28:27.904" v="5191"/>
          <ac:graphicFrameMkLst>
            <pc:docMk/>
            <pc:sldMk cId="1440310522" sldId="268"/>
            <ac:graphicFrameMk id="5" creationId="{826F3DC2-D8B7-9639-8F82-A849E1474AC9}"/>
          </ac:graphicFrameMkLst>
        </pc:graphicFrameChg>
        <pc:graphicFrameChg chg="add mod">
          <ac:chgData name="Ronan PILARD" userId="7e4418a5-cca2-4332-b5cb-c29ffcdc5865" providerId="ADAL" clId="{D8919A78-8E66-964F-B82A-DF8D18BD33F3}" dt="2023-02-14T09:31:03.646" v="5236"/>
          <ac:graphicFrameMkLst>
            <pc:docMk/>
            <pc:sldMk cId="1440310522" sldId="268"/>
            <ac:graphicFrameMk id="7" creationId="{826F3DC2-D8B7-9639-8F82-A849E1474AC9}"/>
          </ac:graphicFrameMkLst>
        </pc:graphicFrameChg>
        <pc:cxnChg chg="add mod">
          <ac:chgData name="Ronan PILARD" userId="7e4418a5-cca2-4332-b5cb-c29ffcdc5865" providerId="ADAL" clId="{D8919A78-8E66-964F-B82A-DF8D18BD33F3}" dt="2023-02-14T09:31:38.083" v="5238" actId="1076"/>
          <ac:cxnSpMkLst>
            <pc:docMk/>
            <pc:sldMk cId="1440310522" sldId="268"/>
            <ac:cxnSpMk id="9" creationId="{19E60C86-F2B8-0ECD-A57B-E85129F0B1B3}"/>
          </ac:cxnSpMkLst>
        </pc:cxnChg>
        <pc:cxnChg chg="add mod">
          <ac:chgData name="Ronan PILARD" userId="7e4418a5-cca2-4332-b5cb-c29ffcdc5865" providerId="ADAL" clId="{D8919A78-8E66-964F-B82A-DF8D18BD33F3}" dt="2023-02-14T09:31:35.719" v="5237" actId="1076"/>
          <ac:cxnSpMkLst>
            <pc:docMk/>
            <pc:sldMk cId="1440310522" sldId="268"/>
            <ac:cxnSpMk id="11" creationId="{662346EA-C1FD-EBA4-C2B3-C25F16707DDC}"/>
          </ac:cxnSpMkLst>
        </pc:cxnChg>
      </pc:sldChg>
      <pc:sldChg chg="addSp delSp modSp mod modNotesTx">
        <pc:chgData name="Ronan PILARD" userId="7e4418a5-cca2-4332-b5cb-c29ffcdc5865" providerId="ADAL" clId="{D8919A78-8E66-964F-B82A-DF8D18BD33F3}" dt="2023-02-21T17:53:31.982" v="19069" actId="20577"/>
        <pc:sldMkLst>
          <pc:docMk/>
          <pc:sldMk cId="3079221917" sldId="268"/>
        </pc:sldMkLst>
        <pc:spChg chg="del">
          <ac:chgData name="Ronan PILARD" userId="7e4418a5-cca2-4332-b5cb-c29ffcdc5865" providerId="ADAL" clId="{D8919A78-8E66-964F-B82A-DF8D18BD33F3}" dt="2023-02-20T09:13:29.299" v="9676" actId="478"/>
          <ac:spMkLst>
            <pc:docMk/>
            <pc:sldMk cId="3079221917" sldId="268"/>
            <ac:spMk id="3" creationId="{792273DD-50E1-DF0D-DFA7-8F45F947B58D}"/>
          </ac:spMkLst>
        </pc:spChg>
        <pc:spChg chg="add mod">
          <ac:chgData name="Ronan PILARD" userId="7e4418a5-cca2-4332-b5cb-c29ffcdc5865" providerId="ADAL" clId="{D8919A78-8E66-964F-B82A-DF8D18BD33F3}" dt="2023-02-21T17:38:24.270" v="19007" actId="1076"/>
          <ac:spMkLst>
            <pc:docMk/>
            <pc:sldMk cId="3079221917" sldId="268"/>
            <ac:spMk id="3" creationId="{AD168AD7-0396-7AF8-8BB8-0AB4689F7914}"/>
          </ac:spMkLst>
        </pc:spChg>
        <pc:spChg chg="add mod">
          <ac:chgData name="Ronan PILARD" userId="7e4418a5-cca2-4332-b5cb-c29ffcdc5865" providerId="ADAL" clId="{D8919A78-8E66-964F-B82A-DF8D18BD33F3}" dt="2023-02-20T12:59:03.978" v="10726" actId="1076"/>
          <ac:spMkLst>
            <pc:docMk/>
            <pc:sldMk cId="3079221917" sldId="268"/>
            <ac:spMk id="4" creationId="{76FC9661-C736-6933-F2AD-DD29146AFB2E}"/>
          </ac:spMkLst>
        </pc:spChg>
        <pc:spChg chg="add del mod">
          <ac:chgData name="Ronan PILARD" userId="7e4418a5-cca2-4332-b5cb-c29ffcdc5865" providerId="ADAL" clId="{D8919A78-8E66-964F-B82A-DF8D18BD33F3}" dt="2023-02-20T09:44:07.033" v="9861" actId="478"/>
          <ac:spMkLst>
            <pc:docMk/>
            <pc:sldMk cId="3079221917" sldId="268"/>
            <ac:spMk id="5" creationId="{29C3769D-2B92-282B-79D5-B6CFF2E2C565}"/>
          </ac:spMkLst>
        </pc:spChg>
        <pc:spChg chg="mod">
          <ac:chgData name="Ronan PILARD" userId="7e4418a5-cca2-4332-b5cb-c29ffcdc5865" providerId="ADAL" clId="{D8919A78-8E66-964F-B82A-DF8D18BD33F3}" dt="2023-02-20T12:43:00.605" v="10688" actId="13926"/>
          <ac:spMkLst>
            <pc:docMk/>
            <pc:sldMk cId="3079221917" sldId="268"/>
            <ac:spMk id="6" creationId="{04A140B2-A489-A83B-6BC2-2B101DA649B9}"/>
          </ac:spMkLst>
        </pc:spChg>
        <pc:spChg chg="add mod">
          <ac:chgData name="Ronan PILARD" userId="7e4418a5-cca2-4332-b5cb-c29ffcdc5865" providerId="ADAL" clId="{D8919A78-8E66-964F-B82A-DF8D18BD33F3}" dt="2023-02-21T17:38:27.171" v="19008" actId="1076"/>
          <ac:spMkLst>
            <pc:docMk/>
            <pc:sldMk cId="3079221917" sldId="268"/>
            <ac:spMk id="7" creationId="{6A9C5D0C-D390-0B67-277B-6D17AC1C1C21}"/>
          </ac:spMkLst>
        </pc:spChg>
        <pc:spChg chg="add mod">
          <ac:chgData name="Ronan PILARD" userId="7e4418a5-cca2-4332-b5cb-c29ffcdc5865" providerId="ADAL" clId="{D8919A78-8E66-964F-B82A-DF8D18BD33F3}" dt="2023-02-20T12:58:59.544" v="10724" actId="207"/>
          <ac:spMkLst>
            <pc:docMk/>
            <pc:sldMk cId="3079221917" sldId="268"/>
            <ac:spMk id="9" creationId="{3D49D79C-827E-9106-D806-96A7D121DA19}"/>
          </ac:spMkLst>
        </pc:spChg>
        <pc:spChg chg="add del mod">
          <ac:chgData name="Ronan PILARD" userId="7e4418a5-cca2-4332-b5cb-c29ffcdc5865" providerId="ADAL" clId="{D8919A78-8E66-964F-B82A-DF8D18BD33F3}" dt="2023-02-20T09:46:38.451" v="10110" actId="478"/>
          <ac:spMkLst>
            <pc:docMk/>
            <pc:sldMk cId="3079221917" sldId="268"/>
            <ac:spMk id="10" creationId="{033DFF8C-8A7E-88BA-ACE9-46A56F021C33}"/>
          </ac:spMkLst>
        </pc:spChg>
        <pc:spChg chg="del">
          <ac:chgData name="Ronan PILARD" userId="7e4418a5-cca2-4332-b5cb-c29ffcdc5865" providerId="ADAL" clId="{D8919A78-8E66-964F-B82A-DF8D18BD33F3}" dt="2023-02-20T08:55:46.052" v="9618" actId="478"/>
          <ac:spMkLst>
            <pc:docMk/>
            <pc:sldMk cId="3079221917" sldId="268"/>
            <ac:spMk id="10" creationId="{ADA2555C-2DD6-92E2-F5C6-B141E9E1E90C}"/>
          </ac:spMkLst>
        </pc:spChg>
        <pc:spChg chg="add mod">
          <ac:chgData name="Ronan PILARD" userId="7e4418a5-cca2-4332-b5cb-c29ffcdc5865" providerId="ADAL" clId="{D8919A78-8E66-964F-B82A-DF8D18BD33F3}" dt="2023-02-20T12:58:35.780" v="10714" actId="1076"/>
          <ac:spMkLst>
            <pc:docMk/>
            <pc:sldMk cId="3079221917" sldId="268"/>
            <ac:spMk id="11" creationId="{937A6F7B-4107-7E1C-5076-DFE453494D32}"/>
          </ac:spMkLst>
        </pc:spChg>
        <pc:spChg chg="add mod">
          <ac:chgData name="Ronan PILARD" userId="7e4418a5-cca2-4332-b5cb-c29ffcdc5865" providerId="ADAL" clId="{D8919A78-8E66-964F-B82A-DF8D18BD33F3}" dt="2023-02-20T12:58:55.678" v="10723" actId="1076"/>
          <ac:spMkLst>
            <pc:docMk/>
            <pc:sldMk cId="3079221917" sldId="268"/>
            <ac:spMk id="12" creationId="{2A514A61-B259-DE90-E72B-0C39C7344815}"/>
          </ac:spMkLst>
        </pc:spChg>
        <pc:spChg chg="del">
          <ac:chgData name="Ronan PILARD" userId="7e4418a5-cca2-4332-b5cb-c29ffcdc5865" providerId="ADAL" clId="{D8919A78-8E66-964F-B82A-DF8D18BD33F3}" dt="2023-02-20T08:55:46.052" v="9618" actId="478"/>
          <ac:spMkLst>
            <pc:docMk/>
            <pc:sldMk cId="3079221917" sldId="268"/>
            <ac:spMk id="13" creationId="{1F780335-6FFA-2B02-9525-E0A48D7F4087}"/>
          </ac:spMkLst>
        </pc:spChg>
        <pc:spChg chg="add mod">
          <ac:chgData name="Ronan PILARD" userId="7e4418a5-cca2-4332-b5cb-c29ffcdc5865" providerId="ADAL" clId="{D8919A78-8E66-964F-B82A-DF8D18BD33F3}" dt="2023-02-21T17:38:21.588" v="19006" actId="1076"/>
          <ac:spMkLst>
            <pc:docMk/>
            <pc:sldMk cId="3079221917" sldId="268"/>
            <ac:spMk id="13" creationId="{A682D9C9-4737-DD92-CD83-606ECBC40C1C}"/>
          </ac:spMkLst>
        </pc:spChg>
        <pc:spChg chg="add mod">
          <ac:chgData name="Ronan PILARD" userId="7e4418a5-cca2-4332-b5cb-c29ffcdc5865" providerId="ADAL" clId="{D8919A78-8E66-964F-B82A-DF8D18BD33F3}" dt="2023-02-21T17:53:31.982" v="19069" actId="20577"/>
          <ac:spMkLst>
            <pc:docMk/>
            <pc:sldMk cId="3079221917" sldId="268"/>
            <ac:spMk id="14" creationId="{0E09078C-CBFC-1133-964E-70B7A762A389}"/>
          </ac:spMkLst>
        </pc:spChg>
        <pc:graphicFrameChg chg="add del mod">
          <ac:chgData name="Ronan PILARD" userId="7e4418a5-cca2-4332-b5cb-c29ffcdc5865" providerId="ADAL" clId="{D8919A78-8E66-964F-B82A-DF8D18BD33F3}" dt="2023-02-20T12:58:13.355" v="10704" actId="478"/>
          <ac:graphicFrameMkLst>
            <pc:docMk/>
            <pc:sldMk cId="3079221917" sldId="268"/>
            <ac:graphicFrameMk id="2" creationId="{ED8A2057-F398-59B6-07E0-C2610A5A63B7}"/>
          </ac:graphicFrameMkLst>
        </pc:graphicFrameChg>
        <pc:graphicFrameChg chg="del">
          <ac:chgData name="Ronan PILARD" userId="7e4418a5-cca2-4332-b5cb-c29ffcdc5865" providerId="ADAL" clId="{D8919A78-8E66-964F-B82A-DF8D18BD33F3}" dt="2023-02-20T08:55:43.931" v="9617" actId="478"/>
          <ac:graphicFrameMkLst>
            <pc:docMk/>
            <pc:sldMk cId="3079221917" sldId="268"/>
            <ac:graphicFrameMk id="7" creationId="{826F3DC2-D8B7-9639-8F82-A849E1474AC9}"/>
          </ac:graphicFrameMkLst>
        </pc:graphicFrameChg>
        <pc:graphicFrameChg chg="add del mod modGraphic">
          <ac:chgData name="Ronan PILARD" userId="7e4418a5-cca2-4332-b5cb-c29ffcdc5865" providerId="ADAL" clId="{D8919A78-8E66-964F-B82A-DF8D18BD33F3}" dt="2023-02-21T09:59:51.056" v="16235" actId="478"/>
          <ac:graphicFrameMkLst>
            <pc:docMk/>
            <pc:sldMk cId="3079221917" sldId="268"/>
            <ac:graphicFrameMk id="8" creationId="{9B0A362C-6C9C-16C5-F00F-CE10AA27C5B9}"/>
          </ac:graphicFrameMkLst>
        </pc:graphicFrameChg>
        <pc:graphicFrameChg chg="add mod">
          <ac:chgData name="Ronan PILARD" userId="7e4418a5-cca2-4332-b5cb-c29ffcdc5865" providerId="ADAL" clId="{D8919A78-8E66-964F-B82A-DF8D18BD33F3}" dt="2023-02-20T12:58:18.683" v="10707"/>
          <ac:graphicFrameMkLst>
            <pc:docMk/>
            <pc:sldMk cId="3079221917" sldId="268"/>
            <ac:graphicFrameMk id="15" creationId="{ED8A2057-F398-59B6-07E0-C2610A5A63B7}"/>
          </ac:graphicFrameMkLst>
        </pc:graphicFrameChg>
        <pc:graphicFrameChg chg="add mod">
          <ac:chgData name="Ronan PILARD" userId="7e4418a5-cca2-4332-b5cb-c29ffcdc5865" providerId="ADAL" clId="{D8919A78-8E66-964F-B82A-DF8D18BD33F3}" dt="2023-02-21T11:18:00.737" v="18025" actId="20577"/>
          <ac:graphicFrameMkLst>
            <pc:docMk/>
            <pc:sldMk cId="3079221917" sldId="268"/>
            <ac:graphicFrameMk id="16" creationId="{ED8A2057-F398-59B6-07E0-C2610A5A63B7}"/>
          </ac:graphicFrameMkLst>
        </pc:graphicFrameChg>
        <pc:picChg chg="add del mod">
          <ac:chgData name="Ronan PILARD" userId="7e4418a5-cca2-4332-b5cb-c29ffcdc5865" providerId="ADAL" clId="{D8919A78-8E66-964F-B82A-DF8D18BD33F3}" dt="2023-02-20T09:31:34.996" v="9840" actId="478"/>
          <ac:picMkLst>
            <pc:docMk/>
            <pc:sldMk cId="3079221917" sldId="268"/>
            <ac:picMk id="1026" creationId="{83F2B27B-0FA0-9550-C83D-1AAFDE919C54}"/>
          </ac:picMkLst>
        </pc:picChg>
        <pc:cxnChg chg="del">
          <ac:chgData name="Ronan PILARD" userId="7e4418a5-cca2-4332-b5cb-c29ffcdc5865" providerId="ADAL" clId="{D8919A78-8E66-964F-B82A-DF8D18BD33F3}" dt="2023-02-20T08:55:46.052" v="9618" actId="478"/>
          <ac:cxnSpMkLst>
            <pc:docMk/>
            <pc:sldMk cId="3079221917" sldId="268"/>
            <ac:cxnSpMk id="9" creationId="{19E60C86-F2B8-0ECD-A57B-E85129F0B1B3}"/>
          </ac:cxnSpMkLst>
        </pc:cxnChg>
        <pc:cxnChg chg="del">
          <ac:chgData name="Ronan PILARD" userId="7e4418a5-cca2-4332-b5cb-c29ffcdc5865" providerId="ADAL" clId="{D8919A78-8E66-964F-B82A-DF8D18BD33F3}" dt="2023-02-20T08:55:46.052" v="9618" actId="478"/>
          <ac:cxnSpMkLst>
            <pc:docMk/>
            <pc:sldMk cId="3079221917" sldId="268"/>
            <ac:cxnSpMk id="11" creationId="{662346EA-C1FD-EBA4-C2B3-C25F16707DDC}"/>
          </ac:cxnSpMkLst>
        </pc:cxnChg>
      </pc:sldChg>
      <pc:sldChg chg="new del">
        <pc:chgData name="Ronan PILARD" userId="7e4418a5-cca2-4332-b5cb-c29ffcdc5865" providerId="ADAL" clId="{D8919A78-8E66-964F-B82A-DF8D18BD33F3}" dt="2023-02-06T15:47:07.020" v="474" actId="2696"/>
        <pc:sldMkLst>
          <pc:docMk/>
          <pc:sldMk cId="931725622" sldId="269"/>
        </pc:sldMkLst>
      </pc:sldChg>
      <pc:sldChg chg="addSp modSp new mod ord">
        <pc:chgData name="Ronan PILARD" userId="7e4418a5-cca2-4332-b5cb-c29ffcdc5865" providerId="ADAL" clId="{D8919A78-8E66-964F-B82A-DF8D18BD33F3}" dt="2023-02-09T15:29:39.573" v="4361" actId="20577"/>
        <pc:sldMkLst>
          <pc:docMk/>
          <pc:sldMk cId="1705852421" sldId="269"/>
        </pc:sldMkLst>
        <pc:spChg chg="mod">
          <ac:chgData name="Ronan PILARD" userId="7e4418a5-cca2-4332-b5cb-c29ffcdc5865" providerId="ADAL" clId="{D8919A78-8E66-964F-B82A-DF8D18BD33F3}" dt="2023-02-06T15:47:24.488" v="502" actId="20577"/>
          <ac:spMkLst>
            <pc:docMk/>
            <pc:sldMk cId="1705852421" sldId="269"/>
            <ac:spMk id="2" creationId="{9BAA8BE6-0054-705C-6042-0F850A5EBB41}"/>
          </ac:spMkLst>
        </pc:spChg>
        <pc:spChg chg="mod">
          <ac:chgData name="Ronan PILARD" userId="7e4418a5-cca2-4332-b5cb-c29ffcdc5865" providerId="ADAL" clId="{D8919A78-8E66-964F-B82A-DF8D18BD33F3}" dt="2023-02-06T15:47:40.646" v="548" actId="20577"/>
          <ac:spMkLst>
            <pc:docMk/>
            <pc:sldMk cId="1705852421" sldId="269"/>
            <ac:spMk id="3" creationId="{A420235D-45E9-3ABD-4306-34BD8EB9D674}"/>
          </ac:spMkLst>
        </pc:spChg>
        <pc:spChg chg="mod">
          <ac:chgData name="Ronan PILARD" userId="7e4418a5-cca2-4332-b5cb-c29ffcdc5865" providerId="ADAL" clId="{D8919A78-8E66-964F-B82A-DF8D18BD33F3}" dt="2023-02-09T15:29:39.573" v="4361" actId="20577"/>
          <ac:spMkLst>
            <pc:docMk/>
            <pc:sldMk cId="1705852421" sldId="269"/>
            <ac:spMk id="4" creationId="{735F61A3-E914-3F76-EA4E-823E3FDFF23A}"/>
          </ac:spMkLst>
        </pc:spChg>
        <pc:spChg chg="mod">
          <ac:chgData name="Ronan PILARD" userId="7e4418a5-cca2-4332-b5cb-c29ffcdc5865" providerId="ADAL" clId="{D8919A78-8E66-964F-B82A-DF8D18BD33F3}" dt="2023-02-06T15:47:29.793" v="515" actId="20577"/>
          <ac:spMkLst>
            <pc:docMk/>
            <pc:sldMk cId="1705852421" sldId="269"/>
            <ac:spMk id="5" creationId="{235ABBE8-E4B4-ECFA-0282-0841B37ED995}"/>
          </ac:spMkLst>
        </pc:spChg>
        <pc:spChg chg="mod">
          <ac:chgData name="Ronan PILARD" userId="7e4418a5-cca2-4332-b5cb-c29ffcdc5865" providerId="ADAL" clId="{D8919A78-8E66-964F-B82A-DF8D18BD33F3}" dt="2023-02-06T15:47:32.201" v="521" actId="20577"/>
          <ac:spMkLst>
            <pc:docMk/>
            <pc:sldMk cId="1705852421" sldId="269"/>
            <ac:spMk id="6" creationId="{6DF5CEAD-84C9-587B-8A43-4DCF72D6DA08}"/>
          </ac:spMkLst>
        </pc:spChg>
        <pc:spChg chg="add mod">
          <ac:chgData name="Ronan PILARD" userId="7e4418a5-cca2-4332-b5cb-c29ffcdc5865" providerId="ADAL" clId="{D8919A78-8E66-964F-B82A-DF8D18BD33F3}" dt="2023-02-09T13:10:34.788" v="2991" actId="14100"/>
          <ac:spMkLst>
            <pc:docMk/>
            <pc:sldMk cId="1705852421" sldId="269"/>
            <ac:spMk id="8" creationId="{CF4B4234-87BF-A170-0DED-63FAEEB39F64}"/>
          </ac:spMkLst>
        </pc:spChg>
        <pc:spChg chg="add mod">
          <ac:chgData name="Ronan PILARD" userId="7e4418a5-cca2-4332-b5cb-c29ffcdc5865" providerId="ADAL" clId="{D8919A78-8E66-964F-B82A-DF8D18BD33F3}" dt="2023-02-09T13:30:13.470" v="3077" actId="1076"/>
          <ac:spMkLst>
            <pc:docMk/>
            <pc:sldMk cId="1705852421" sldId="269"/>
            <ac:spMk id="9" creationId="{47DF2680-4F94-CB4D-A3DA-44A2A112F261}"/>
          </ac:spMkLst>
        </pc:spChg>
        <pc:picChg chg="add mod">
          <ac:chgData name="Ronan PILARD" userId="7e4418a5-cca2-4332-b5cb-c29ffcdc5865" providerId="ADAL" clId="{D8919A78-8E66-964F-B82A-DF8D18BD33F3}" dt="2023-02-07T13:03:23.156" v="2795" actId="1076"/>
          <ac:picMkLst>
            <pc:docMk/>
            <pc:sldMk cId="1705852421" sldId="269"/>
            <ac:picMk id="7" creationId="{1350BBC4-8DC5-8E50-2F9D-DDCA486516EE}"/>
          </ac:picMkLst>
        </pc:picChg>
      </pc:sldChg>
      <pc:sldChg chg="new del">
        <pc:chgData name="Ronan PILARD" userId="7e4418a5-cca2-4332-b5cb-c29ffcdc5865" providerId="ADAL" clId="{D8919A78-8E66-964F-B82A-DF8D18BD33F3}" dt="2023-02-06T15:47:12.448" v="476" actId="2696"/>
        <pc:sldMkLst>
          <pc:docMk/>
          <pc:sldMk cId="4268561819" sldId="269"/>
        </pc:sldMkLst>
      </pc:sldChg>
      <pc:sldChg chg="addSp delSp modSp add mod">
        <pc:chgData name="Ronan PILARD" userId="7e4418a5-cca2-4332-b5cb-c29ffcdc5865" providerId="ADAL" clId="{D8919A78-8E66-964F-B82A-DF8D18BD33F3}" dt="2023-02-15T17:06:43.026" v="5562" actId="478"/>
        <pc:sldMkLst>
          <pc:docMk/>
          <pc:sldMk cId="706043519" sldId="270"/>
        </pc:sldMkLst>
        <pc:spChg chg="mod">
          <ac:chgData name="Ronan PILARD" userId="7e4418a5-cca2-4332-b5cb-c29ffcdc5865" providerId="ADAL" clId="{D8919A78-8E66-964F-B82A-DF8D18BD33F3}" dt="2023-02-15T17:02:05.593" v="5523" actId="20577"/>
          <ac:spMkLst>
            <pc:docMk/>
            <pc:sldMk cId="706043519" sldId="270"/>
            <ac:spMk id="2" creationId="{BE383888-CB5D-0CAE-EAE6-52E46ECF59B9}"/>
          </ac:spMkLst>
        </pc:spChg>
        <pc:spChg chg="del mod">
          <ac:chgData name="Ronan PILARD" userId="7e4418a5-cca2-4332-b5cb-c29ffcdc5865" providerId="ADAL" clId="{D8919A78-8E66-964F-B82A-DF8D18BD33F3}" dt="2023-02-15T17:06:43.026" v="5562" actId="478"/>
          <ac:spMkLst>
            <pc:docMk/>
            <pc:sldMk cId="706043519" sldId="270"/>
            <ac:spMk id="3" creationId="{B07AC268-6B0E-5344-750A-E7D0EF6B1BD4}"/>
          </ac:spMkLst>
        </pc:spChg>
        <pc:spChg chg="add mod">
          <ac:chgData name="Ronan PILARD" userId="7e4418a5-cca2-4332-b5cb-c29ffcdc5865" providerId="ADAL" clId="{D8919A78-8E66-964F-B82A-DF8D18BD33F3}" dt="2023-02-15T17:06:32.185" v="5559" actId="1076"/>
          <ac:spMkLst>
            <pc:docMk/>
            <pc:sldMk cId="706043519" sldId="270"/>
            <ac:spMk id="4" creationId="{264251DF-2EC3-342C-B5D0-9EA7E72ABAB1}"/>
          </ac:spMkLst>
        </pc:spChg>
        <pc:spChg chg="add del mod">
          <ac:chgData name="Ronan PILARD" userId="7e4418a5-cca2-4332-b5cb-c29ffcdc5865" providerId="ADAL" clId="{D8919A78-8E66-964F-B82A-DF8D18BD33F3}" dt="2023-02-09T14:27:28.220" v="4005" actId="478"/>
          <ac:spMkLst>
            <pc:docMk/>
            <pc:sldMk cId="706043519" sldId="270"/>
            <ac:spMk id="4" creationId="{A5C0C977-5C6B-DF4F-D0BD-FCC57B0C6CA8}"/>
          </ac:spMkLst>
        </pc:spChg>
        <pc:spChg chg="del mod">
          <ac:chgData name="Ronan PILARD" userId="7e4418a5-cca2-4332-b5cb-c29ffcdc5865" providerId="ADAL" clId="{D8919A78-8E66-964F-B82A-DF8D18BD33F3}" dt="2023-02-15T16:44:27.397" v="5437" actId="478"/>
          <ac:spMkLst>
            <pc:docMk/>
            <pc:sldMk cId="706043519" sldId="270"/>
            <ac:spMk id="6" creationId="{FC5C08B6-79BA-DE0D-0FC3-FAE60DCFEC63}"/>
          </ac:spMkLst>
        </pc:spChg>
        <pc:spChg chg="add mod">
          <ac:chgData name="Ronan PILARD" userId="7e4418a5-cca2-4332-b5cb-c29ffcdc5865" providerId="ADAL" clId="{D8919A78-8E66-964F-B82A-DF8D18BD33F3}" dt="2023-02-15T17:06:19.528" v="5557" actId="113"/>
          <ac:spMkLst>
            <pc:docMk/>
            <pc:sldMk cId="706043519" sldId="270"/>
            <ac:spMk id="8" creationId="{817907A3-5507-13FC-A8B8-364AE7866A0E}"/>
          </ac:spMkLst>
        </pc:spChg>
        <pc:spChg chg="add mod">
          <ac:chgData name="Ronan PILARD" userId="7e4418a5-cca2-4332-b5cb-c29ffcdc5865" providerId="ADAL" clId="{D8919A78-8E66-964F-B82A-DF8D18BD33F3}" dt="2023-02-15T17:02:25.820" v="5526" actId="113"/>
          <ac:spMkLst>
            <pc:docMk/>
            <pc:sldMk cId="706043519" sldId="270"/>
            <ac:spMk id="9" creationId="{3171AC2F-F4A6-50A2-3AD0-3BD1A883C86D}"/>
          </ac:spMkLst>
        </pc:spChg>
        <pc:spChg chg="add mod">
          <ac:chgData name="Ronan PILARD" userId="7e4418a5-cca2-4332-b5cb-c29ffcdc5865" providerId="ADAL" clId="{D8919A78-8E66-964F-B82A-DF8D18BD33F3}" dt="2023-02-15T17:06:36.887" v="5560" actId="1076"/>
          <ac:spMkLst>
            <pc:docMk/>
            <pc:sldMk cId="706043519" sldId="270"/>
            <ac:spMk id="10" creationId="{87F1DE64-77E8-FF65-955A-9391805DBE34}"/>
          </ac:spMkLst>
        </pc:spChg>
        <pc:spChg chg="add mod">
          <ac:chgData name="Ronan PILARD" userId="7e4418a5-cca2-4332-b5cb-c29ffcdc5865" providerId="ADAL" clId="{D8919A78-8E66-964F-B82A-DF8D18BD33F3}" dt="2023-02-15T17:06:39.252" v="5561" actId="1076"/>
          <ac:spMkLst>
            <pc:docMk/>
            <pc:sldMk cId="706043519" sldId="270"/>
            <ac:spMk id="11" creationId="{B7DC166A-6677-0F06-C291-8ADE367FD3A0}"/>
          </ac:spMkLst>
        </pc:spChg>
        <pc:picChg chg="add del mod">
          <ac:chgData name="Ronan PILARD" userId="7e4418a5-cca2-4332-b5cb-c29ffcdc5865" providerId="ADAL" clId="{D8919A78-8E66-964F-B82A-DF8D18BD33F3}" dt="2023-02-15T16:43:57.607" v="5429" actId="478"/>
          <ac:picMkLst>
            <pc:docMk/>
            <pc:sldMk cId="706043519" sldId="270"/>
            <ac:picMk id="7" creationId="{E9CA8AAD-D00F-8C6A-2DCF-9BBA51F2A280}"/>
          </ac:picMkLst>
        </pc:picChg>
        <pc:picChg chg="add mod">
          <ac:chgData name="Ronan PILARD" userId="7e4418a5-cca2-4332-b5cb-c29ffcdc5865" providerId="ADAL" clId="{D8919A78-8E66-964F-B82A-DF8D18BD33F3}" dt="2023-02-15T16:44:46.394" v="5460" actId="1076"/>
          <ac:picMkLst>
            <pc:docMk/>
            <pc:sldMk cId="706043519" sldId="270"/>
            <ac:picMk id="1026" creationId="{0B8FFA97-9795-DB53-F5D4-64D14CBA3776}"/>
          </ac:picMkLst>
        </pc:picChg>
      </pc:sldChg>
      <pc:sldChg chg="add del">
        <pc:chgData name="Ronan PILARD" userId="7e4418a5-cca2-4332-b5cb-c29ffcdc5865" providerId="ADAL" clId="{D8919A78-8E66-964F-B82A-DF8D18BD33F3}" dt="2023-02-06T15:54:20.176" v="909" actId="2696"/>
        <pc:sldMkLst>
          <pc:docMk/>
          <pc:sldMk cId="2499475437" sldId="270"/>
        </pc:sldMkLst>
      </pc:sldChg>
      <pc:sldChg chg="addSp delSp modSp add mod addCm modCm modNotesTx">
        <pc:chgData name="Ronan PILARD" userId="7e4418a5-cca2-4332-b5cb-c29ffcdc5865" providerId="ADAL" clId="{D8919A78-8E66-964F-B82A-DF8D18BD33F3}" dt="2023-02-21T16:49:52.141" v="18262" actId="20577"/>
        <pc:sldMkLst>
          <pc:docMk/>
          <pc:sldMk cId="1363707323" sldId="271"/>
        </pc:sldMkLst>
        <pc:spChg chg="mod">
          <ac:chgData name="Ronan PILARD" userId="7e4418a5-cca2-4332-b5cb-c29ffcdc5865" providerId="ADAL" clId="{D8919A78-8E66-964F-B82A-DF8D18BD33F3}" dt="2023-02-20T19:41:20.412" v="13372" actId="1076"/>
          <ac:spMkLst>
            <pc:docMk/>
            <pc:sldMk cId="1363707323" sldId="271"/>
            <ac:spMk id="2" creationId="{BE383888-CB5D-0CAE-EAE6-52E46ECF59B9}"/>
          </ac:spMkLst>
        </pc:spChg>
        <pc:spChg chg="add del mod">
          <ac:chgData name="Ronan PILARD" userId="7e4418a5-cca2-4332-b5cb-c29ffcdc5865" providerId="ADAL" clId="{D8919A78-8E66-964F-B82A-DF8D18BD33F3}" dt="2023-02-15T17:12:53.135" v="5665" actId="478"/>
          <ac:spMkLst>
            <pc:docMk/>
            <pc:sldMk cId="1363707323" sldId="271"/>
            <ac:spMk id="3" creationId="{EF1B52A4-1EFF-E779-D785-E5B7266D1301}"/>
          </ac:spMkLst>
        </pc:spChg>
        <pc:spChg chg="mod">
          <ac:chgData name="Ronan PILARD" userId="7e4418a5-cca2-4332-b5cb-c29ffcdc5865" providerId="ADAL" clId="{D8919A78-8E66-964F-B82A-DF8D18BD33F3}" dt="2023-02-15T17:13:12.127" v="5671" actId="1076"/>
          <ac:spMkLst>
            <pc:docMk/>
            <pc:sldMk cId="1363707323" sldId="271"/>
            <ac:spMk id="4" creationId="{D5C3ED2B-99B1-AC3E-B8B3-0C4C71B0876E}"/>
          </ac:spMkLst>
        </pc:spChg>
        <pc:spChg chg="add mod">
          <ac:chgData name="Ronan PILARD" userId="7e4418a5-cca2-4332-b5cb-c29ffcdc5865" providerId="ADAL" clId="{D8919A78-8E66-964F-B82A-DF8D18BD33F3}" dt="2023-02-15T17:13:09.105" v="5670" actId="1076"/>
          <ac:spMkLst>
            <pc:docMk/>
            <pc:sldMk cId="1363707323" sldId="271"/>
            <ac:spMk id="5" creationId="{681A0623-B0B3-2AF0-B1E1-2208ADD157BC}"/>
          </ac:spMkLst>
        </pc:spChg>
        <pc:spChg chg="mod">
          <ac:chgData name="Ronan PILARD" userId="7e4418a5-cca2-4332-b5cb-c29ffcdc5865" providerId="ADAL" clId="{D8919A78-8E66-964F-B82A-DF8D18BD33F3}" dt="2023-02-15T17:06:56.934" v="5564" actId="1076"/>
          <ac:spMkLst>
            <pc:docMk/>
            <pc:sldMk cId="1363707323" sldId="271"/>
            <ac:spMk id="6" creationId="{638E75C4-4501-A661-45EA-7CB47E6326E0}"/>
          </ac:spMkLst>
        </pc:spChg>
        <pc:spChg chg="add mod">
          <ac:chgData name="Ronan PILARD" userId="7e4418a5-cca2-4332-b5cb-c29ffcdc5865" providerId="ADAL" clId="{D8919A78-8E66-964F-B82A-DF8D18BD33F3}" dt="2023-02-15T17:13:03.125" v="5667" actId="207"/>
          <ac:spMkLst>
            <pc:docMk/>
            <pc:sldMk cId="1363707323" sldId="271"/>
            <ac:spMk id="7" creationId="{353571D3-217F-FD43-22AE-A1392B82649A}"/>
          </ac:spMkLst>
        </pc:spChg>
        <pc:spChg chg="add mod">
          <ac:chgData name="Ronan PILARD" userId="7e4418a5-cca2-4332-b5cb-c29ffcdc5865" providerId="ADAL" clId="{D8919A78-8E66-964F-B82A-DF8D18BD33F3}" dt="2023-02-15T17:13:26.343" v="5692" actId="1076"/>
          <ac:spMkLst>
            <pc:docMk/>
            <pc:sldMk cId="1363707323" sldId="271"/>
            <ac:spMk id="8" creationId="{92619373-FD50-A745-ACDC-ACB716EFAE75}"/>
          </ac:spMkLst>
        </pc:spChg>
        <pc:spChg chg="mod">
          <ac:chgData name="Ronan PILARD" userId="7e4418a5-cca2-4332-b5cb-c29ffcdc5865" providerId="ADAL" clId="{D8919A78-8E66-964F-B82A-DF8D18BD33F3}" dt="2023-02-20T19:42:34.108" v="13396" actId="113"/>
          <ac:spMkLst>
            <pc:docMk/>
            <pc:sldMk cId="1363707323" sldId="271"/>
            <ac:spMk id="13" creationId="{74941A18-01DF-DDD0-1916-FA42F3C4170C}"/>
          </ac:spMkLst>
        </pc:spChg>
        <pc:spChg chg="mod">
          <ac:chgData name="Ronan PILARD" userId="7e4418a5-cca2-4332-b5cb-c29ffcdc5865" providerId="ADAL" clId="{D8919A78-8E66-964F-B82A-DF8D18BD33F3}" dt="2023-02-20T19:42:31.358" v="13395" actId="113"/>
          <ac:spMkLst>
            <pc:docMk/>
            <pc:sldMk cId="1363707323" sldId="271"/>
            <ac:spMk id="14" creationId="{6B0068A5-CD1B-2E6D-1474-1056D3A65CB4}"/>
          </ac:spMkLst>
        </pc:spChg>
        <pc:spChg chg="mod">
          <ac:chgData name="Ronan PILARD" userId="7e4418a5-cca2-4332-b5cb-c29ffcdc5865" providerId="ADAL" clId="{D8919A78-8E66-964F-B82A-DF8D18BD33F3}" dt="2023-02-20T19:43:48.818" v="13424" actId="1076"/>
          <ac:spMkLst>
            <pc:docMk/>
            <pc:sldMk cId="1363707323" sldId="271"/>
            <ac:spMk id="17" creationId="{19654B84-371E-E8E6-3D6F-D935FEE9C281}"/>
          </ac:spMkLst>
        </pc:spChg>
        <pc:spChg chg="mod">
          <ac:chgData name="Ronan PILARD" userId="7e4418a5-cca2-4332-b5cb-c29ffcdc5865" providerId="ADAL" clId="{D8919A78-8E66-964F-B82A-DF8D18BD33F3}" dt="2023-02-20T19:43:53.284" v="13425" actId="1076"/>
          <ac:spMkLst>
            <pc:docMk/>
            <pc:sldMk cId="1363707323" sldId="271"/>
            <ac:spMk id="18" creationId="{03732245-592D-1AFC-E306-EE75A7C97B27}"/>
          </ac:spMkLst>
        </pc:spChg>
        <pc:grpChg chg="mod">
          <ac:chgData name="Ronan PILARD" userId="7e4418a5-cca2-4332-b5cb-c29ffcdc5865" providerId="ADAL" clId="{D8919A78-8E66-964F-B82A-DF8D18BD33F3}" dt="2023-02-20T19:41:17.513" v="13371" actId="1076"/>
          <ac:grpSpMkLst>
            <pc:docMk/>
            <pc:sldMk cId="1363707323" sldId="271"/>
            <ac:grpSpMk id="10" creationId="{CC4733D8-D996-DA0A-1064-88D5C33CD135}"/>
          </ac:grpSpMkLst>
        </pc:grpChg>
        <pc:picChg chg="add mod">
          <ac:chgData name="Ronan PILARD" userId="7e4418a5-cca2-4332-b5cb-c29ffcdc5865" providerId="ADAL" clId="{D8919A78-8E66-964F-B82A-DF8D18BD33F3}" dt="2023-02-15T17:07:30.281" v="5568" actId="1076"/>
          <ac:picMkLst>
            <pc:docMk/>
            <pc:sldMk cId="1363707323" sldId="271"/>
            <ac:picMk id="2050" creationId="{FB03ABD9-B8A3-CDB0-6DA0-BC4223A38108}"/>
          </ac:picMkLst>
        </pc:picChg>
        <pc:cxnChg chg="mod">
          <ac:chgData name="Ronan PILARD" userId="7e4418a5-cca2-4332-b5cb-c29ffcdc5865" providerId="ADAL" clId="{D8919A78-8E66-964F-B82A-DF8D18BD33F3}" dt="2023-02-20T19:41:17.513" v="13371" actId="1076"/>
          <ac:cxnSpMkLst>
            <pc:docMk/>
            <pc:sldMk cId="1363707323" sldId="271"/>
            <ac:cxnSpMk id="15" creationId="{A166A6D0-0D49-1354-781D-C472548C03F6}"/>
          </ac:cxnSpMkLst>
        </pc:cxnChg>
        <pc:cxnChg chg="mod">
          <ac:chgData name="Ronan PILARD" userId="7e4418a5-cca2-4332-b5cb-c29ffcdc5865" providerId="ADAL" clId="{D8919A78-8E66-964F-B82A-DF8D18BD33F3}" dt="2023-02-20T19:41:17.513" v="13371" actId="1076"/>
          <ac:cxnSpMkLst>
            <pc:docMk/>
            <pc:sldMk cId="1363707323" sldId="271"/>
            <ac:cxnSpMk id="16" creationId="{787B9E3C-2557-8119-AD88-BFC960A761B1}"/>
          </ac:cxnSpMkLst>
        </pc:cxnChg>
      </pc:sldChg>
      <pc:sldChg chg="new del">
        <pc:chgData name="Ronan PILARD" userId="7e4418a5-cca2-4332-b5cb-c29ffcdc5865" providerId="ADAL" clId="{D8919A78-8E66-964F-B82A-DF8D18BD33F3}" dt="2023-02-06T15:54:19.200" v="908" actId="2696"/>
        <pc:sldMkLst>
          <pc:docMk/>
          <pc:sldMk cId="2907613764" sldId="271"/>
        </pc:sldMkLst>
      </pc:sldChg>
      <pc:sldChg chg="modSp add mod">
        <pc:chgData name="Ronan PILARD" userId="7e4418a5-cca2-4332-b5cb-c29ffcdc5865" providerId="ADAL" clId="{D8919A78-8E66-964F-B82A-DF8D18BD33F3}" dt="2023-02-06T16:09:34.299" v="1865" actId="20577"/>
        <pc:sldMkLst>
          <pc:docMk/>
          <pc:sldMk cId="3428946061" sldId="272"/>
        </pc:sldMkLst>
        <pc:spChg chg="mod">
          <ac:chgData name="Ronan PILARD" userId="7e4418a5-cca2-4332-b5cb-c29ffcdc5865" providerId="ADAL" clId="{D8919A78-8E66-964F-B82A-DF8D18BD33F3}" dt="2023-02-06T16:09:34.299" v="1865" actId="20577"/>
          <ac:spMkLst>
            <pc:docMk/>
            <pc:sldMk cId="3428946061" sldId="272"/>
            <ac:spMk id="2" creationId="{BE383888-CB5D-0CAE-EAE6-52E46ECF59B9}"/>
          </ac:spMkLst>
        </pc:spChg>
      </pc:sldChg>
      <pc:sldChg chg="addSp modSp add del mod ord modNotesTx">
        <pc:chgData name="Ronan PILARD" userId="7e4418a5-cca2-4332-b5cb-c29ffcdc5865" providerId="ADAL" clId="{D8919A78-8E66-964F-B82A-DF8D18BD33F3}" dt="2023-02-21T16:50:18.877" v="18296" actId="114"/>
        <pc:sldMkLst>
          <pc:docMk/>
          <pc:sldMk cId="1916779188" sldId="273"/>
        </pc:sldMkLst>
        <pc:spChg chg="mod">
          <ac:chgData name="Ronan PILARD" userId="7e4418a5-cca2-4332-b5cb-c29ffcdc5865" providerId="ADAL" clId="{D8919A78-8E66-964F-B82A-DF8D18BD33F3}" dt="2023-02-20T21:33:58.136" v="14756" actId="1076"/>
          <ac:spMkLst>
            <pc:docMk/>
            <pc:sldMk cId="1916779188" sldId="273"/>
            <ac:spMk id="2" creationId="{BE383888-CB5D-0CAE-EAE6-52E46ECF59B9}"/>
          </ac:spMkLst>
        </pc:spChg>
        <pc:spChg chg="mod">
          <ac:chgData name="Ronan PILARD" userId="7e4418a5-cca2-4332-b5cb-c29ffcdc5865" providerId="ADAL" clId="{D8919A78-8E66-964F-B82A-DF8D18BD33F3}" dt="2023-02-15T17:25:53.646" v="5857" actId="1076"/>
          <ac:spMkLst>
            <pc:docMk/>
            <pc:sldMk cId="1916779188" sldId="273"/>
            <ac:spMk id="3" creationId="{C5921E5C-1A4B-DEBB-DF80-A1A8D9FEB81A}"/>
          </ac:spMkLst>
        </pc:spChg>
        <pc:spChg chg="add mod">
          <ac:chgData name="Ronan PILARD" userId="7e4418a5-cca2-4332-b5cb-c29ffcdc5865" providerId="ADAL" clId="{D8919A78-8E66-964F-B82A-DF8D18BD33F3}" dt="2023-02-15T17:25:49.683" v="5855" actId="1076"/>
          <ac:spMkLst>
            <pc:docMk/>
            <pc:sldMk cId="1916779188" sldId="273"/>
            <ac:spMk id="4" creationId="{8FCC1217-E727-CE2F-1851-F95D7C63AF62}"/>
          </ac:spMkLst>
        </pc:spChg>
        <pc:spChg chg="add mod">
          <ac:chgData name="Ronan PILARD" userId="7e4418a5-cca2-4332-b5cb-c29ffcdc5865" providerId="ADAL" clId="{D8919A78-8E66-964F-B82A-DF8D18BD33F3}" dt="2023-02-15T17:25:51.183" v="5856" actId="1076"/>
          <ac:spMkLst>
            <pc:docMk/>
            <pc:sldMk cId="1916779188" sldId="273"/>
            <ac:spMk id="5" creationId="{7DE87F56-7C32-AAB2-BE80-D26DED5BC856}"/>
          </ac:spMkLst>
        </pc:spChg>
        <pc:picChg chg="mod">
          <ac:chgData name="Ronan PILARD" userId="7e4418a5-cca2-4332-b5cb-c29ffcdc5865" providerId="ADAL" clId="{D8919A78-8E66-964F-B82A-DF8D18BD33F3}" dt="2023-02-20T19:30:23.092" v="13245" actId="1076"/>
          <ac:picMkLst>
            <pc:docMk/>
            <pc:sldMk cId="1916779188" sldId="273"/>
            <ac:picMk id="4" creationId="{22280838-4A24-45C2-8461-B60A62A6D510}"/>
          </ac:picMkLst>
        </pc:picChg>
        <pc:picChg chg="add mod">
          <ac:chgData name="Ronan PILARD" userId="7e4418a5-cca2-4332-b5cb-c29ffcdc5865" providerId="ADAL" clId="{D8919A78-8E66-964F-B82A-DF8D18BD33F3}" dt="2023-02-15T17:25:59.865" v="5859" actId="1076"/>
          <ac:picMkLst>
            <pc:docMk/>
            <pc:sldMk cId="1916779188" sldId="273"/>
            <ac:picMk id="4098" creationId="{866065D2-6393-E5E5-B94C-A3FBEF19861E}"/>
          </ac:picMkLst>
        </pc:picChg>
      </pc:sldChg>
      <pc:sldChg chg="modSp add mod">
        <pc:chgData name="Ronan PILARD" userId="7e4418a5-cca2-4332-b5cb-c29ffcdc5865" providerId="ADAL" clId="{D8919A78-8E66-964F-B82A-DF8D18BD33F3}" dt="2023-02-16T08:19:22.721" v="6033" actId="1076"/>
        <pc:sldMkLst>
          <pc:docMk/>
          <pc:sldMk cId="484520331" sldId="274"/>
        </pc:sldMkLst>
        <pc:spChg chg="mod">
          <ac:chgData name="Ronan PILARD" userId="7e4418a5-cca2-4332-b5cb-c29ffcdc5865" providerId="ADAL" clId="{D8919A78-8E66-964F-B82A-DF8D18BD33F3}" dt="2023-02-06T16:09:56.678" v="1922" actId="20577"/>
          <ac:spMkLst>
            <pc:docMk/>
            <pc:sldMk cId="484520331" sldId="274"/>
            <ac:spMk id="2" creationId="{BE383888-CB5D-0CAE-EAE6-52E46ECF59B9}"/>
          </ac:spMkLst>
        </pc:spChg>
        <pc:graphicFrameChg chg="mod">
          <ac:chgData name="Ronan PILARD" userId="7e4418a5-cca2-4332-b5cb-c29ffcdc5865" providerId="ADAL" clId="{D8919A78-8E66-964F-B82A-DF8D18BD33F3}" dt="2023-02-16T08:19:22.721" v="6033" actId="1076"/>
          <ac:graphicFrameMkLst>
            <pc:docMk/>
            <pc:sldMk cId="484520331" sldId="274"/>
            <ac:graphicFrameMk id="3" creationId="{5C0D1AEF-ECF8-D04C-5830-7C5DC2C003B3}"/>
          </ac:graphicFrameMkLst>
        </pc:graphicFrameChg>
      </pc:sldChg>
      <pc:sldChg chg="addSp modSp new mod">
        <pc:chgData name="Ronan PILARD" userId="7e4418a5-cca2-4332-b5cb-c29ffcdc5865" providerId="ADAL" clId="{D8919A78-8E66-964F-B82A-DF8D18BD33F3}" dt="2023-02-09T15:29:13.591" v="4343" actId="20577"/>
        <pc:sldMkLst>
          <pc:docMk/>
          <pc:sldMk cId="1658731364" sldId="275"/>
        </pc:sldMkLst>
        <pc:spChg chg="mod">
          <ac:chgData name="Ronan PILARD" userId="7e4418a5-cca2-4332-b5cb-c29ffcdc5865" providerId="ADAL" clId="{D8919A78-8E66-964F-B82A-DF8D18BD33F3}" dt="2023-02-09T15:29:13.591" v="4343" actId="20577"/>
          <ac:spMkLst>
            <pc:docMk/>
            <pc:sldMk cId="1658731364" sldId="275"/>
            <ac:spMk id="2" creationId="{93799545-2570-238D-FCF4-5C31717D600A}"/>
          </ac:spMkLst>
        </pc:spChg>
        <pc:spChg chg="mod">
          <ac:chgData name="Ronan PILARD" userId="7e4418a5-cca2-4332-b5cb-c29ffcdc5865" providerId="ADAL" clId="{D8919A78-8E66-964F-B82A-DF8D18BD33F3}" dt="2023-02-09T15:08:19.961" v="4057" actId="20577"/>
          <ac:spMkLst>
            <pc:docMk/>
            <pc:sldMk cId="1658731364" sldId="275"/>
            <ac:spMk id="5" creationId="{5E27EB8F-4790-1242-81D2-CE0C18E3F468}"/>
          </ac:spMkLst>
        </pc:spChg>
        <pc:spChg chg="mod">
          <ac:chgData name="Ronan PILARD" userId="7e4418a5-cca2-4332-b5cb-c29ffcdc5865" providerId="ADAL" clId="{D8919A78-8E66-964F-B82A-DF8D18BD33F3}" dt="2023-02-09T15:28:56.949" v="4327" actId="20577"/>
          <ac:spMkLst>
            <pc:docMk/>
            <pc:sldMk cId="1658731364" sldId="275"/>
            <ac:spMk id="6" creationId="{3F40B0C0-E37E-B058-2005-3782F36AB9E7}"/>
          </ac:spMkLst>
        </pc:spChg>
        <pc:picChg chg="add mod">
          <ac:chgData name="Ronan PILARD" userId="7e4418a5-cca2-4332-b5cb-c29ffcdc5865" providerId="ADAL" clId="{D8919A78-8E66-964F-B82A-DF8D18BD33F3}" dt="2023-02-07T13:03:27.388" v="2796"/>
          <ac:picMkLst>
            <pc:docMk/>
            <pc:sldMk cId="1658731364" sldId="275"/>
            <ac:picMk id="7" creationId="{6D975750-15EE-B447-381D-FF7B4C0807D5}"/>
          </ac:picMkLst>
        </pc:picChg>
      </pc:sldChg>
      <pc:sldChg chg="addSp modSp new mod">
        <pc:chgData name="Ronan PILARD" userId="7e4418a5-cca2-4332-b5cb-c29ffcdc5865" providerId="ADAL" clId="{D8919A78-8E66-964F-B82A-DF8D18BD33F3}" dt="2023-02-09T13:11:10.351" v="3060" actId="14100"/>
        <pc:sldMkLst>
          <pc:docMk/>
          <pc:sldMk cId="781569749" sldId="276"/>
        </pc:sldMkLst>
        <pc:spChg chg="mod">
          <ac:chgData name="Ronan PILARD" userId="7e4418a5-cca2-4332-b5cb-c29ffcdc5865" providerId="ADAL" clId="{D8919A78-8E66-964F-B82A-DF8D18BD33F3}" dt="2023-02-06T16:05:19.598" v="1699" actId="20577"/>
          <ac:spMkLst>
            <pc:docMk/>
            <pc:sldMk cId="781569749" sldId="276"/>
            <ac:spMk id="2" creationId="{65FEE32D-400D-9E21-A4A7-1C387FB92401}"/>
          </ac:spMkLst>
        </pc:spChg>
        <pc:spChg chg="mod">
          <ac:chgData name="Ronan PILARD" userId="7e4418a5-cca2-4332-b5cb-c29ffcdc5865" providerId="ADAL" clId="{D8919A78-8E66-964F-B82A-DF8D18BD33F3}" dt="2023-02-09T13:11:00.334" v="3022" actId="20577"/>
          <ac:spMkLst>
            <pc:docMk/>
            <pc:sldMk cId="781569749" sldId="276"/>
            <ac:spMk id="5" creationId="{F4696B95-9850-C201-480D-200CE3036D06}"/>
          </ac:spMkLst>
        </pc:spChg>
        <pc:spChg chg="mod">
          <ac:chgData name="Ronan PILARD" userId="7e4418a5-cca2-4332-b5cb-c29ffcdc5865" providerId="ADAL" clId="{D8919A78-8E66-964F-B82A-DF8D18BD33F3}" dt="2023-02-09T13:11:10.351" v="3060" actId="14100"/>
          <ac:spMkLst>
            <pc:docMk/>
            <pc:sldMk cId="781569749" sldId="276"/>
            <ac:spMk id="6" creationId="{8C9491B5-A5F5-5E1A-D484-909642042072}"/>
          </ac:spMkLst>
        </pc:spChg>
        <pc:picChg chg="add mod">
          <ac:chgData name="Ronan PILARD" userId="7e4418a5-cca2-4332-b5cb-c29ffcdc5865" providerId="ADAL" clId="{D8919A78-8E66-964F-B82A-DF8D18BD33F3}" dt="2023-02-07T13:03:29.277" v="2797"/>
          <ac:picMkLst>
            <pc:docMk/>
            <pc:sldMk cId="781569749" sldId="276"/>
            <ac:picMk id="7" creationId="{CB8EE212-CFB8-1FC9-B894-C9AC0548EB65}"/>
          </ac:picMkLst>
        </pc:picChg>
      </pc:sldChg>
      <pc:sldChg chg="addSp delSp modSp add mod ord modNotesTx">
        <pc:chgData name="Ronan PILARD" userId="7e4418a5-cca2-4332-b5cb-c29ffcdc5865" providerId="ADAL" clId="{D8919A78-8E66-964F-B82A-DF8D18BD33F3}" dt="2023-02-21T16:48:25.372" v="18151" actId="114"/>
        <pc:sldMkLst>
          <pc:docMk/>
          <pc:sldMk cId="794013649" sldId="277"/>
        </pc:sldMkLst>
        <pc:spChg chg="mod">
          <ac:chgData name="Ronan PILARD" userId="7e4418a5-cca2-4332-b5cb-c29ffcdc5865" providerId="ADAL" clId="{D8919A78-8E66-964F-B82A-DF8D18BD33F3}" dt="2023-02-19T19:10:26.864" v="8599" actId="1076"/>
          <ac:spMkLst>
            <pc:docMk/>
            <pc:sldMk cId="794013649" sldId="277"/>
            <ac:spMk id="2" creationId="{BE383888-CB5D-0CAE-EAE6-52E46ECF59B9}"/>
          </ac:spMkLst>
        </pc:spChg>
        <pc:spChg chg="mod">
          <ac:chgData name="Ronan PILARD" userId="7e4418a5-cca2-4332-b5cb-c29ffcdc5865" providerId="ADAL" clId="{D8919A78-8E66-964F-B82A-DF8D18BD33F3}" dt="2023-02-16T19:40:16.535" v="7324" actId="1076"/>
          <ac:spMkLst>
            <pc:docMk/>
            <pc:sldMk cId="794013649" sldId="277"/>
            <ac:spMk id="4" creationId="{88436E04-99AB-11E3-87AB-5DD32B59E445}"/>
          </ac:spMkLst>
        </pc:spChg>
        <pc:picChg chg="add del mod">
          <ac:chgData name="Ronan PILARD" userId="7e4418a5-cca2-4332-b5cb-c29ffcdc5865" providerId="ADAL" clId="{D8919A78-8E66-964F-B82A-DF8D18BD33F3}" dt="2023-02-09T15:22:48.134" v="4202" actId="478"/>
          <ac:picMkLst>
            <pc:docMk/>
            <pc:sldMk cId="794013649" sldId="277"/>
            <ac:picMk id="5" creationId="{9A290B43-AAC7-CAB0-CF96-16FEB78CB6B1}"/>
          </ac:picMkLst>
        </pc:picChg>
      </pc:sldChg>
      <pc:sldChg chg="addSp modSp add del mod">
        <pc:chgData name="Ronan PILARD" userId="7e4418a5-cca2-4332-b5cb-c29ffcdc5865" providerId="ADAL" clId="{D8919A78-8E66-964F-B82A-DF8D18BD33F3}" dt="2023-02-21T18:12:49.356" v="19357" actId="2696"/>
        <pc:sldMkLst>
          <pc:docMk/>
          <pc:sldMk cId="1654876665" sldId="278"/>
        </pc:sldMkLst>
        <pc:spChg chg="mod">
          <ac:chgData name="Ronan PILARD" userId="7e4418a5-cca2-4332-b5cb-c29ffcdc5865" providerId="ADAL" clId="{D8919A78-8E66-964F-B82A-DF8D18BD33F3}" dt="2023-02-16T08:43:20.934" v="6154" actId="20577"/>
          <ac:spMkLst>
            <pc:docMk/>
            <pc:sldMk cId="1654876665" sldId="278"/>
            <ac:spMk id="2" creationId="{BE383888-CB5D-0CAE-EAE6-52E46ECF59B9}"/>
          </ac:spMkLst>
        </pc:spChg>
        <pc:spChg chg="add mod">
          <ac:chgData name="Ronan PILARD" userId="7e4418a5-cca2-4332-b5cb-c29ffcdc5865" providerId="ADAL" clId="{D8919A78-8E66-964F-B82A-DF8D18BD33F3}" dt="2023-02-06T16:15:48.302" v="2726" actId="1076"/>
          <ac:spMkLst>
            <pc:docMk/>
            <pc:sldMk cId="1654876665" sldId="278"/>
            <ac:spMk id="3" creationId="{AFB5FF04-26B1-66BA-5E8D-E1F1E9E32A83}"/>
          </ac:spMkLst>
        </pc:spChg>
        <pc:spChg chg="add mod">
          <ac:chgData name="Ronan PILARD" userId="7e4418a5-cca2-4332-b5cb-c29ffcdc5865" providerId="ADAL" clId="{D8919A78-8E66-964F-B82A-DF8D18BD33F3}" dt="2023-02-07T13:04:07.308" v="2840" actId="20577"/>
          <ac:spMkLst>
            <pc:docMk/>
            <pc:sldMk cId="1654876665" sldId="278"/>
            <ac:spMk id="4" creationId="{F1E9C08F-28BB-0FC1-5DAD-AFBE09AF9448}"/>
          </ac:spMkLst>
        </pc:spChg>
      </pc:sldChg>
      <pc:sldChg chg="addSp delSp modSp add mod">
        <pc:chgData name="Ronan PILARD" userId="7e4418a5-cca2-4332-b5cb-c29ffcdc5865" providerId="ADAL" clId="{D8919A78-8E66-964F-B82A-DF8D18BD33F3}" dt="2023-02-10T09:07:47.565" v="4557" actId="313"/>
        <pc:sldMkLst>
          <pc:docMk/>
          <pc:sldMk cId="1731284121" sldId="279"/>
        </pc:sldMkLst>
        <pc:spChg chg="del">
          <ac:chgData name="Ronan PILARD" userId="7e4418a5-cca2-4332-b5cb-c29ffcdc5865" providerId="ADAL" clId="{D8919A78-8E66-964F-B82A-DF8D18BD33F3}" dt="2023-02-06T16:19:53.163" v="2729" actId="478"/>
          <ac:spMkLst>
            <pc:docMk/>
            <pc:sldMk cId="1731284121" sldId="279"/>
            <ac:spMk id="2" creationId="{5702CBD2-D018-8AF5-2A0C-2AEA59B20BEC}"/>
          </ac:spMkLst>
        </pc:spChg>
        <pc:spChg chg="add mod">
          <ac:chgData name="Ronan PILARD" userId="7e4418a5-cca2-4332-b5cb-c29ffcdc5865" providerId="ADAL" clId="{D8919A78-8E66-964F-B82A-DF8D18BD33F3}" dt="2023-02-10T09:07:27.184" v="4531" actId="1076"/>
          <ac:spMkLst>
            <pc:docMk/>
            <pc:sldMk cId="1731284121" sldId="279"/>
            <ac:spMk id="2" creationId="{57ABE008-A1C1-3652-72B0-A234B519BE09}"/>
          </ac:spMkLst>
        </pc:spChg>
        <pc:spChg chg="mod">
          <ac:chgData name="Ronan PILARD" userId="7e4418a5-cca2-4332-b5cb-c29ffcdc5865" providerId="ADAL" clId="{D8919A78-8E66-964F-B82A-DF8D18BD33F3}" dt="2023-02-10T09:07:47.565" v="4557" actId="313"/>
          <ac:spMkLst>
            <pc:docMk/>
            <pc:sldMk cId="1731284121" sldId="279"/>
            <ac:spMk id="3" creationId="{AC02CCBE-A906-9D82-B9F4-A6DA23B5E4FE}"/>
          </ac:spMkLst>
        </pc:spChg>
        <pc:spChg chg="add del mod">
          <ac:chgData name="Ronan PILARD" userId="7e4418a5-cca2-4332-b5cb-c29ffcdc5865" providerId="ADAL" clId="{D8919A78-8E66-964F-B82A-DF8D18BD33F3}" dt="2023-02-10T09:07:31.645" v="4533" actId="478"/>
          <ac:spMkLst>
            <pc:docMk/>
            <pc:sldMk cId="1731284121" sldId="279"/>
            <ac:spMk id="4" creationId="{1EC146D3-D9FA-9CD6-EF81-4A618CA0D74E}"/>
          </ac:spMkLst>
        </pc:spChg>
        <pc:spChg chg="del">
          <ac:chgData name="Ronan PILARD" userId="7e4418a5-cca2-4332-b5cb-c29ffcdc5865" providerId="ADAL" clId="{D8919A78-8E66-964F-B82A-DF8D18BD33F3}" dt="2023-02-06T16:20:09.041" v="2741" actId="478"/>
          <ac:spMkLst>
            <pc:docMk/>
            <pc:sldMk cId="1731284121" sldId="279"/>
            <ac:spMk id="5" creationId="{5B419978-A16D-1576-3D5D-6EE56DD70349}"/>
          </ac:spMkLst>
        </pc:spChg>
        <pc:spChg chg="add del mod">
          <ac:chgData name="Ronan PILARD" userId="7e4418a5-cca2-4332-b5cb-c29ffcdc5865" providerId="ADAL" clId="{D8919A78-8E66-964F-B82A-DF8D18BD33F3}" dt="2023-02-06T16:19:54.552" v="2730" actId="478"/>
          <ac:spMkLst>
            <pc:docMk/>
            <pc:sldMk cId="1731284121" sldId="279"/>
            <ac:spMk id="7" creationId="{EF7D1C3A-5DED-329D-43B1-9F4238B51D5C}"/>
          </ac:spMkLst>
        </pc:spChg>
        <pc:picChg chg="del">
          <ac:chgData name="Ronan PILARD" userId="7e4418a5-cca2-4332-b5cb-c29ffcdc5865" providerId="ADAL" clId="{D8919A78-8E66-964F-B82A-DF8D18BD33F3}" dt="2023-02-06T16:19:49.714" v="2728" actId="478"/>
          <ac:picMkLst>
            <pc:docMk/>
            <pc:sldMk cId="1731284121" sldId="279"/>
            <ac:picMk id="4" creationId="{68145D72-5E5B-B6F0-C25D-F42F3B5148A2}"/>
          </ac:picMkLst>
        </pc:picChg>
      </pc:sldChg>
      <pc:sldChg chg="modSp mod modNotesTx">
        <pc:chgData name="Ronan PILARD" userId="7e4418a5-cca2-4332-b5cb-c29ffcdc5865" providerId="ADAL" clId="{D8919A78-8E66-964F-B82A-DF8D18BD33F3}" dt="2023-02-21T16:52:46.314" v="18454" actId="114"/>
        <pc:sldMkLst>
          <pc:docMk/>
          <pc:sldMk cId="1787123475" sldId="280"/>
        </pc:sldMkLst>
        <pc:spChg chg="mod">
          <ac:chgData name="Ronan PILARD" userId="7e4418a5-cca2-4332-b5cb-c29ffcdc5865" providerId="ADAL" clId="{D8919A78-8E66-964F-B82A-DF8D18BD33F3}" dt="2023-02-20T13:27:47.992" v="11013" actId="313"/>
          <ac:spMkLst>
            <pc:docMk/>
            <pc:sldMk cId="1787123475" sldId="280"/>
            <ac:spMk id="2" creationId="{BE383888-CB5D-0CAE-EAE6-52E46ECF59B9}"/>
          </ac:spMkLst>
        </pc:spChg>
      </pc:sldChg>
      <pc:sldChg chg="addSp modSp mod">
        <pc:chgData name="Ronan PILARD" userId="7e4418a5-cca2-4332-b5cb-c29ffcdc5865" providerId="ADAL" clId="{D8919A78-8E66-964F-B82A-DF8D18BD33F3}" dt="2023-02-09T08:25:55.054" v="2856" actId="20577"/>
        <pc:sldMkLst>
          <pc:docMk/>
          <pc:sldMk cId="2030784558" sldId="282"/>
        </pc:sldMkLst>
        <pc:spChg chg="add mod">
          <ac:chgData name="Ronan PILARD" userId="7e4418a5-cca2-4332-b5cb-c29ffcdc5865" providerId="ADAL" clId="{D8919A78-8E66-964F-B82A-DF8D18BD33F3}" dt="2023-02-09T08:25:55.054" v="2856" actId="20577"/>
          <ac:spMkLst>
            <pc:docMk/>
            <pc:sldMk cId="2030784558" sldId="282"/>
            <ac:spMk id="2" creationId="{D8811323-8E4E-9C34-D289-A8908215D645}"/>
          </ac:spMkLst>
        </pc:spChg>
      </pc:sldChg>
      <pc:sldChg chg="addSp delSp modSp mod">
        <pc:chgData name="Ronan PILARD" userId="7e4418a5-cca2-4332-b5cb-c29ffcdc5865" providerId="ADAL" clId="{D8919A78-8E66-964F-B82A-DF8D18BD33F3}" dt="2023-02-09T14:46:42.917" v="4034" actId="478"/>
        <pc:sldMkLst>
          <pc:docMk/>
          <pc:sldMk cId="3368146378" sldId="283"/>
        </pc:sldMkLst>
        <pc:spChg chg="add del mod">
          <ac:chgData name="Ronan PILARD" userId="7e4418a5-cca2-4332-b5cb-c29ffcdc5865" providerId="ADAL" clId="{D8919A78-8E66-964F-B82A-DF8D18BD33F3}" dt="2023-02-09T14:46:42.917" v="4034" actId="478"/>
          <ac:spMkLst>
            <pc:docMk/>
            <pc:sldMk cId="3368146378" sldId="283"/>
            <ac:spMk id="3" creationId="{C5387D92-F810-C71A-B7D5-52A336BDD4E8}"/>
          </ac:spMkLst>
        </pc:spChg>
      </pc:sldChg>
      <pc:sldChg chg="del">
        <pc:chgData name="Ronan PILARD" userId="7e4418a5-cca2-4332-b5cb-c29ffcdc5865" providerId="ADAL" clId="{D8919A78-8E66-964F-B82A-DF8D18BD33F3}" dt="2023-02-09T13:27:33.680" v="3061" actId="2696"/>
        <pc:sldMkLst>
          <pc:docMk/>
          <pc:sldMk cId="1758863069" sldId="285"/>
        </pc:sldMkLst>
      </pc:sldChg>
      <pc:sldChg chg="modSp add">
        <pc:chgData name="Ronan PILARD" userId="7e4418a5-cca2-4332-b5cb-c29ffcdc5865" providerId="ADAL" clId="{D8919A78-8E66-964F-B82A-DF8D18BD33F3}" dt="2023-02-20T08:06:56.168" v="9434"/>
        <pc:sldMkLst>
          <pc:docMk/>
          <pc:sldMk cId="2023657679" sldId="285"/>
        </pc:sldMkLst>
        <pc:spChg chg="mod">
          <ac:chgData name="Ronan PILARD" userId="7e4418a5-cca2-4332-b5cb-c29ffcdc5865" providerId="ADAL" clId="{D8919A78-8E66-964F-B82A-DF8D18BD33F3}" dt="2023-02-20T08:06:56.168" v="9434"/>
          <ac:spMkLst>
            <pc:docMk/>
            <pc:sldMk cId="2023657679" sldId="285"/>
            <ac:spMk id="2" creationId="{755F033A-46AC-1850-0ECD-B80ED0F366BB}"/>
          </ac:spMkLst>
        </pc:spChg>
      </pc:sldChg>
      <pc:sldChg chg="modSp mod modNotesTx">
        <pc:chgData name="Ronan PILARD" userId="7e4418a5-cca2-4332-b5cb-c29ffcdc5865" providerId="ADAL" clId="{D8919A78-8E66-964F-B82A-DF8D18BD33F3}" dt="2023-02-21T18:57:53.943" v="19876" actId="1076"/>
        <pc:sldMkLst>
          <pc:docMk/>
          <pc:sldMk cId="3156500807" sldId="285"/>
        </pc:sldMkLst>
        <pc:spChg chg="mod">
          <ac:chgData name="Ronan PILARD" userId="7e4418a5-cca2-4332-b5cb-c29ffcdc5865" providerId="ADAL" clId="{D8919A78-8E66-964F-B82A-DF8D18BD33F3}" dt="2023-02-21T18:57:53.943" v="19876" actId="1076"/>
          <ac:spMkLst>
            <pc:docMk/>
            <pc:sldMk cId="3156500807" sldId="285"/>
            <ac:spMk id="2" creationId="{755F033A-46AC-1850-0ECD-B80ED0F366BB}"/>
          </ac:spMkLst>
        </pc:spChg>
        <pc:spChg chg="mod">
          <ac:chgData name="Ronan PILARD" userId="7e4418a5-cca2-4332-b5cb-c29ffcdc5865" providerId="ADAL" clId="{D8919A78-8E66-964F-B82A-DF8D18BD33F3}" dt="2023-02-20T13:28:21.323" v="11108" actId="1076"/>
          <ac:spMkLst>
            <pc:docMk/>
            <pc:sldMk cId="3156500807" sldId="285"/>
            <ac:spMk id="6" creationId="{04A140B2-A489-A83B-6BC2-2B101DA649B9}"/>
          </ac:spMkLst>
        </pc:spChg>
      </pc:sldChg>
      <pc:sldChg chg="del">
        <pc:chgData name="Ronan PILARD" userId="7e4418a5-cca2-4332-b5cb-c29ffcdc5865" providerId="ADAL" clId="{D8919A78-8E66-964F-B82A-DF8D18BD33F3}" dt="2023-02-09T13:27:33.680" v="3061" actId="2696"/>
        <pc:sldMkLst>
          <pc:docMk/>
          <pc:sldMk cId="1767195820" sldId="286"/>
        </pc:sldMkLst>
      </pc:sldChg>
      <pc:sldChg chg="add">
        <pc:chgData name="Ronan PILARD" userId="7e4418a5-cca2-4332-b5cb-c29ffcdc5865" providerId="ADAL" clId="{D8919A78-8E66-964F-B82A-DF8D18BD33F3}" dt="2023-02-09T13:27:38.559" v="3062"/>
        <pc:sldMkLst>
          <pc:docMk/>
          <pc:sldMk cId="2919258917" sldId="286"/>
        </pc:sldMkLst>
      </pc:sldChg>
      <pc:sldChg chg="addSp delSp modSp add mod ord modNotesTx">
        <pc:chgData name="Ronan PILARD" userId="7e4418a5-cca2-4332-b5cb-c29ffcdc5865" providerId="ADAL" clId="{D8919A78-8E66-964F-B82A-DF8D18BD33F3}" dt="2023-02-17T09:18:57.915" v="7740" actId="20578"/>
        <pc:sldMkLst>
          <pc:docMk/>
          <pc:sldMk cId="4005584890" sldId="289"/>
        </pc:sldMkLst>
        <pc:spChg chg="del">
          <ac:chgData name="Ronan PILARD" userId="7e4418a5-cca2-4332-b5cb-c29ffcdc5865" providerId="ADAL" clId="{D8919A78-8E66-964F-B82A-DF8D18BD33F3}" dt="2023-02-09T13:52:31.712" v="3114" actId="478"/>
          <ac:spMkLst>
            <pc:docMk/>
            <pc:sldMk cId="4005584890" sldId="289"/>
            <ac:spMk id="2" creationId="{755F033A-46AC-1850-0ECD-B80ED0F366BB}"/>
          </ac:spMkLst>
        </pc:spChg>
        <pc:spChg chg="add mod">
          <ac:chgData name="Ronan PILARD" userId="7e4418a5-cca2-4332-b5cb-c29ffcdc5865" providerId="ADAL" clId="{D8919A78-8E66-964F-B82A-DF8D18BD33F3}" dt="2023-02-09T14:27:09.024" v="3990" actId="20577"/>
          <ac:spMkLst>
            <pc:docMk/>
            <pc:sldMk cId="4005584890" sldId="289"/>
            <ac:spMk id="4" creationId="{A383AD9E-21A3-7D0A-6DBB-43D92A70CA22}"/>
          </ac:spMkLst>
        </pc:spChg>
        <pc:spChg chg="add mod">
          <ac:chgData name="Ronan PILARD" userId="7e4418a5-cca2-4332-b5cb-c29ffcdc5865" providerId="ADAL" clId="{D8919A78-8E66-964F-B82A-DF8D18BD33F3}" dt="2023-02-09T14:26:37.368" v="3969" actId="1076"/>
          <ac:spMkLst>
            <pc:docMk/>
            <pc:sldMk cId="4005584890" sldId="289"/>
            <ac:spMk id="5" creationId="{258B9372-C96B-560C-DFAB-71E645A546D4}"/>
          </ac:spMkLst>
        </pc:spChg>
        <pc:spChg chg="mod">
          <ac:chgData name="Ronan PILARD" userId="7e4418a5-cca2-4332-b5cb-c29ffcdc5865" providerId="ADAL" clId="{D8919A78-8E66-964F-B82A-DF8D18BD33F3}" dt="2023-02-09T13:59:27.950" v="3367" actId="20577"/>
          <ac:spMkLst>
            <pc:docMk/>
            <pc:sldMk cId="4005584890" sldId="289"/>
            <ac:spMk id="6" creationId="{04A140B2-A489-A83B-6BC2-2B101DA649B9}"/>
          </ac:spMkLst>
        </pc:spChg>
        <pc:spChg chg="add mod">
          <ac:chgData name="Ronan PILARD" userId="7e4418a5-cca2-4332-b5cb-c29ffcdc5865" providerId="ADAL" clId="{D8919A78-8E66-964F-B82A-DF8D18BD33F3}" dt="2023-02-09T14:08:24.038" v="3572" actId="14100"/>
          <ac:spMkLst>
            <pc:docMk/>
            <pc:sldMk cId="4005584890" sldId="289"/>
            <ac:spMk id="7" creationId="{1DD3349B-7061-FFB5-7A81-21BC66A47281}"/>
          </ac:spMkLst>
        </pc:spChg>
        <pc:spChg chg="add del mod">
          <ac:chgData name="Ronan PILARD" userId="7e4418a5-cca2-4332-b5cb-c29ffcdc5865" providerId="ADAL" clId="{D8919A78-8E66-964F-B82A-DF8D18BD33F3}" dt="2023-02-09T14:07:34.759" v="3557" actId="478"/>
          <ac:spMkLst>
            <pc:docMk/>
            <pc:sldMk cId="4005584890" sldId="289"/>
            <ac:spMk id="8" creationId="{E33BBC88-9F7C-91E9-C67F-40A963FCE6AD}"/>
          </ac:spMkLst>
        </pc:spChg>
        <pc:spChg chg="add mod">
          <ac:chgData name="Ronan PILARD" userId="7e4418a5-cca2-4332-b5cb-c29ffcdc5865" providerId="ADAL" clId="{D8919A78-8E66-964F-B82A-DF8D18BD33F3}" dt="2023-02-09T14:26:32.284" v="3967" actId="14100"/>
          <ac:spMkLst>
            <pc:docMk/>
            <pc:sldMk cId="4005584890" sldId="289"/>
            <ac:spMk id="9" creationId="{05CA9608-201F-9786-4C7C-C8C588E20BAC}"/>
          </ac:spMkLst>
        </pc:spChg>
        <pc:spChg chg="add del mod">
          <ac:chgData name="Ronan PILARD" userId="7e4418a5-cca2-4332-b5cb-c29ffcdc5865" providerId="ADAL" clId="{D8919A78-8E66-964F-B82A-DF8D18BD33F3}" dt="2023-02-09T14:07:46.689" v="3561" actId="478"/>
          <ac:spMkLst>
            <pc:docMk/>
            <pc:sldMk cId="4005584890" sldId="289"/>
            <ac:spMk id="10" creationId="{5114E88E-E988-812B-00FF-93BE08D44978}"/>
          </ac:spMkLst>
        </pc:spChg>
        <pc:spChg chg="add mod">
          <ac:chgData name="Ronan PILARD" userId="7e4418a5-cca2-4332-b5cb-c29ffcdc5865" providerId="ADAL" clId="{D8919A78-8E66-964F-B82A-DF8D18BD33F3}" dt="2023-02-09T14:31:03.764" v="4010" actId="1076"/>
          <ac:spMkLst>
            <pc:docMk/>
            <pc:sldMk cId="4005584890" sldId="289"/>
            <ac:spMk id="11" creationId="{5CFE38C8-4311-295F-B9E8-DDFE1CB22F6B}"/>
          </ac:spMkLst>
        </pc:spChg>
        <pc:spChg chg="add del mod">
          <ac:chgData name="Ronan PILARD" userId="7e4418a5-cca2-4332-b5cb-c29ffcdc5865" providerId="ADAL" clId="{D8919A78-8E66-964F-B82A-DF8D18BD33F3}" dt="2023-02-09T14:04:56.058" v="3510" actId="478"/>
          <ac:spMkLst>
            <pc:docMk/>
            <pc:sldMk cId="4005584890" sldId="289"/>
            <ac:spMk id="12" creationId="{69444DB8-8D17-9E00-FF2F-7AFAB218EC1A}"/>
          </ac:spMkLst>
        </pc:spChg>
        <pc:spChg chg="add del mod">
          <ac:chgData name="Ronan PILARD" userId="7e4418a5-cca2-4332-b5cb-c29ffcdc5865" providerId="ADAL" clId="{D8919A78-8E66-964F-B82A-DF8D18BD33F3}" dt="2023-02-09T14:04:53.979" v="3509" actId="478"/>
          <ac:spMkLst>
            <pc:docMk/>
            <pc:sldMk cId="4005584890" sldId="289"/>
            <ac:spMk id="13" creationId="{DF4A5110-BC0B-536C-F189-9A63280CE103}"/>
          </ac:spMkLst>
        </pc:spChg>
        <pc:spChg chg="add mod">
          <ac:chgData name="Ronan PILARD" userId="7e4418a5-cca2-4332-b5cb-c29ffcdc5865" providerId="ADAL" clId="{D8919A78-8E66-964F-B82A-DF8D18BD33F3}" dt="2023-02-09T14:06:38.278" v="3534" actId="1076"/>
          <ac:spMkLst>
            <pc:docMk/>
            <pc:sldMk cId="4005584890" sldId="289"/>
            <ac:spMk id="18" creationId="{A955A2C1-88D0-1E0A-4271-BF18BAA4F42D}"/>
          </ac:spMkLst>
        </pc:spChg>
        <pc:spChg chg="add mod">
          <ac:chgData name="Ronan PILARD" userId="7e4418a5-cca2-4332-b5cb-c29ffcdc5865" providerId="ADAL" clId="{D8919A78-8E66-964F-B82A-DF8D18BD33F3}" dt="2023-02-09T14:06:47.627" v="3537" actId="1076"/>
          <ac:spMkLst>
            <pc:docMk/>
            <pc:sldMk cId="4005584890" sldId="289"/>
            <ac:spMk id="19" creationId="{C53F5489-E97B-2107-B1C5-77F4A2CE6FB5}"/>
          </ac:spMkLst>
        </pc:spChg>
        <pc:spChg chg="add del mod">
          <ac:chgData name="Ronan PILARD" userId="7e4418a5-cca2-4332-b5cb-c29ffcdc5865" providerId="ADAL" clId="{D8919A78-8E66-964F-B82A-DF8D18BD33F3}" dt="2023-02-09T14:06:52.616" v="3539" actId="478"/>
          <ac:spMkLst>
            <pc:docMk/>
            <pc:sldMk cId="4005584890" sldId="289"/>
            <ac:spMk id="20" creationId="{CE1D3902-89AC-3A20-38D7-5EA80F0A652F}"/>
          </ac:spMkLst>
        </pc:spChg>
        <pc:spChg chg="add del mod">
          <ac:chgData name="Ronan PILARD" userId="7e4418a5-cca2-4332-b5cb-c29ffcdc5865" providerId="ADAL" clId="{D8919A78-8E66-964F-B82A-DF8D18BD33F3}" dt="2023-02-09T14:04:08.548" v="3485" actId="478"/>
          <ac:spMkLst>
            <pc:docMk/>
            <pc:sldMk cId="4005584890" sldId="289"/>
            <ac:spMk id="21" creationId="{FA1B5F7D-3DD6-264D-F667-3F01BB8D0A8E}"/>
          </ac:spMkLst>
        </pc:spChg>
        <pc:spChg chg="add del mod">
          <ac:chgData name="Ronan PILARD" userId="7e4418a5-cca2-4332-b5cb-c29ffcdc5865" providerId="ADAL" clId="{D8919A78-8E66-964F-B82A-DF8D18BD33F3}" dt="2023-02-09T14:07:16.982" v="3550" actId="478"/>
          <ac:spMkLst>
            <pc:docMk/>
            <pc:sldMk cId="4005584890" sldId="289"/>
            <ac:spMk id="22" creationId="{A218B7A0-6C68-0AFD-577A-1E28404B32B9}"/>
          </ac:spMkLst>
        </pc:spChg>
        <pc:spChg chg="add mod">
          <ac:chgData name="Ronan PILARD" userId="7e4418a5-cca2-4332-b5cb-c29ffcdc5865" providerId="ADAL" clId="{D8919A78-8E66-964F-B82A-DF8D18BD33F3}" dt="2023-02-09T14:31:27.066" v="4013" actId="20577"/>
          <ac:spMkLst>
            <pc:docMk/>
            <pc:sldMk cId="4005584890" sldId="289"/>
            <ac:spMk id="23" creationId="{8F62CA99-3A76-147A-DD4C-BAE87B99F67A}"/>
          </ac:spMkLst>
        </pc:spChg>
        <pc:spChg chg="add mod">
          <ac:chgData name="Ronan PILARD" userId="7e4418a5-cca2-4332-b5cb-c29ffcdc5865" providerId="ADAL" clId="{D8919A78-8E66-964F-B82A-DF8D18BD33F3}" dt="2023-02-09T14:26:29.286" v="3966" actId="14100"/>
          <ac:spMkLst>
            <pc:docMk/>
            <pc:sldMk cId="4005584890" sldId="289"/>
            <ac:spMk id="24" creationId="{A1D97818-11D7-CAAF-C32A-6C1B85FCBC24}"/>
          </ac:spMkLst>
        </pc:spChg>
        <pc:spChg chg="add mod">
          <ac:chgData name="Ronan PILARD" userId="7e4418a5-cca2-4332-b5cb-c29ffcdc5865" providerId="ADAL" clId="{D8919A78-8E66-964F-B82A-DF8D18BD33F3}" dt="2023-02-09T14:09:11.701" v="3584" actId="1076"/>
          <ac:spMkLst>
            <pc:docMk/>
            <pc:sldMk cId="4005584890" sldId="289"/>
            <ac:spMk id="32" creationId="{8F805519-6B3C-B6B8-B3E1-B49CB92CC152}"/>
          </ac:spMkLst>
        </pc:spChg>
        <pc:spChg chg="add del mod">
          <ac:chgData name="Ronan PILARD" userId="7e4418a5-cca2-4332-b5cb-c29ffcdc5865" providerId="ADAL" clId="{D8919A78-8E66-964F-B82A-DF8D18BD33F3}" dt="2023-02-10T10:34:28.263" v="4813"/>
          <ac:spMkLst>
            <pc:docMk/>
            <pc:sldMk cId="4005584890" sldId="289"/>
            <ac:spMk id="42" creationId="{5EEE5074-4F3C-FD32-2B8A-16AB263A2175}"/>
          </ac:spMkLst>
        </pc:spChg>
        <pc:spChg chg="add del mod">
          <ac:chgData name="Ronan PILARD" userId="7e4418a5-cca2-4332-b5cb-c29ffcdc5865" providerId="ADAL" clId="{D8919A78-8E66-964F-B82A-DF8D18BD33F3}" dt="2023-02-09T14:26:26.359" v="3965" actId="478"/>
          <ac:spMkLst>
            <pc:docMk/>
            <pc:sldMk cId="4005584890" sldId="289"/>
            <ac:spMk id="43" creationId="{0D0168A3-9B92-0520-42CF-8A7ECA0A2400}"/>
          </ac:spMkLst>
        </pc:spChg>
        <pc:spChg chg="add del mod">
          <ac:chgData name="Ronan PILARD" userId="7e4418a5-cca2-4332-b5cb-c29ffcdc5865" providerId="ADAL" clId="{D8919A78-8E66-964F-B82A-DF8D18BD33F3}" dt="2023-02-09T14:28:56.717" v="4009"/>
          <ac:spMkLst>
            <pc:docMk/>
            <pc:sldMk cId="4005584890" sldId="289"/>
            <ac:spMk id="46" creationId="{D74DD7F9-8F93-7569-7288-D90D6B75E09C}"/>
          </ac:spMkLst>
        </pc:spChg>
        <pc:picChg chg="add mod">
          <ac:chgData name="Ronan PILARD" userId="7e4418a5-cca2-4332-b5cb-c29ffcdc5865" providerId="ADAL" clId="{D8919A78-8E66-964F-B82A-DF8D18BD33F3}" dt="2023-02-09T14:08:37.321" v="3576" actId="1076"/>
          <ac:picMkLst>
            <pc:docMk/>
            <pc:sldMk cId="4005584890" sldId="289"/>
            <ac:picMk id="27" creationId="{EA1BCBAC-2D62-B71B-25A5-14BEC4C9B78E}"/>
          </ac:picMkLst>
        </pc:picChg>
        <pc:picChg chg="add mod">
          <ac:chgData name="Ronan PILARD" userId="7e4418a5-cca2-4332-b5cb-c29ffcdc5865" providerId="ADAL" clId="{D8919A78-8E66-964F-B82A-DF8D18BD33F3}" dt="2023-02-09T14:07:38.341" v="3559" actId="1076"/>
          <ac:picMkLst>
            <pc:docMk/>
            <pc:sldMk cId="4005584890" sldId="289"/>
            <ac:picMk id="1026" creationId="{C5F2588E-84F9-316A-B167-BE39C04E17A8}"/>
          </ac:picMkLst>
        </pc:picChg>
        <pc:picChg chg="add mod">
          <ac:chgData name="Ronan PILARD" userId="7e4418a5-cca2-4332-b5cb-c29ffcdc5865" providerId="ADAL" clId="{D8919A78-8E66-964F-B82A-DF8D18BD33F3}" dt="2023-02-09T14:07:13.692" v="3548" actId="1076"/>
          <ac:picMkLst>
            <pc:docMk/>
            <pc:sldMk cId="4005584890" sldId="289"/>
            <ac:picMk id="1028" creationId="{E304A205-F504-3AF8-6674-F36AB62280F2}"/>
          </ac:picMkLst>
        </pc:picChg>
        <pc:cxnChg chg="add mod">
          <ac:chgData name="Ronan PILARD" userId="7e4418a5-cca2-4332-b5cb-c29ffcdc5865" providerId="ADAL" clId="{D8919A78-8E66-964F-B82A-DF8D18BD33F3}" dt="2023-02-09T14:31:21.315" v="4011" actId="14100"/>
          <ac:cxnSpMkLst>
            <pc:docMk/>
            <pc:sldMk cId="4005584890" sldId="289"/>
            <ac:cxnSpMk id="15" creationId="{FB850B4B-E571-5EFE-BA77-7B63CA05E4E7}"/>
          </ac:cxnSpMkLst>
        </pc:cxnChg>
        <pc:cxnChg chg="add mod">
          <ac:chgData name="Ronan PILARD" userId="7e4418a5-cca2-4332-b5cb-c29ffcdc5865" providerId="ADAL" clId="{D8919A78-8E66-964F-B82A-DF8D18BD33F3}" dt="2023-02-09T14:26:46.884" v="3971" actId="14100"/>
          <ac:cxnSpMkLst>
            <pc:docMk/>
            <pc:sldMk cId="4005584890" sldId="289"/>
            <ac:cxnSpMk id="29" creationId="{936D671E-37DB-C1F7-E031-EFFD7DD9F1A4}"/>
          </ac:cxnSpMkLst>
        </pc:cxnChg>
        <pc:cxnChg chg="add del mod">
          <ac:chgData name="Ronan PILARD" userId="7e4418a5-cca2-4332-b5cb-c29ffcdc5865" providerId="ADAL" clId="{D8919A78-8E66-964F-B82A-DF8D18BD33F3}" dt="2023-02-09T14:10:39.852" v="3691" actId="478"/>
          <ac:cxnSpMkLst>
            <pc:docMk/>
            <pc:sldMk cId="4005584890" sldId="289"/>
            <ac:cxnSpMk id="34" creationId="{E100C0F9-FC80-32A6-645B-69B4A548FC4E}"/>
          </ac:cxnSpMkLst>
        </pc:cxnChg>
        <pc:cxnChg chg="add del mod">
          <ac:chgData name="Ronan PILARD" userId="7e4418a5-cca2-4332-b5cb-c29ffcdc5865" providerId="ADAL" clId="{D8919A78-8E66-964F-B82A-DF8D18BD33F3}" dt="2023-02-09T14:10:39.852" v="3691" actId="478"/>
          <ac:cxnSpMkLst>
            <pc:docMk/>
            <pc:sldMk cId="4005584890" sldId="289"/>
            <ac:cxnSpMk id="35" creationId="{934A5EB6-8B25-2D43-400E-D2F0A39DCEF3}"/>
          </ac:cxnSpMkLst>
        </pc:cxnChg>
        <pc:cxnChg chg="add del mod">
          <ac:chgData name="Ronan PILARD" userId="7e4418a5-cca2-4332-b5cb-c29ffcdc5865" providerId="ADAL" clId="{D8919A78-8E66-964F-B82A-DF8D18BD33F3}" dt="2023-02-09T14:10:39.852" v="3691" actId="478"/>
          <ac:cxnSpMkLst>
            <pc:docMk/>
            <pc:sldMk cId="4005584890" sldId="289"/>
            <ac:cxnSpMk id="36" creationId="{6B0BDB15-EE8F-138C-FDC3-19AD25AE95C5}"/>
          </ac:cxnSpMkLst>
        </pc:cxnChg>
        <pc:cxnChg chg="add del mod">
          <ac:chgData name="Ronan PILARD" userId="7e4418a5-cca2-4332-b5cb-c29ffcdc5865" providerId="ADAL" clId="{D8919A78-8E66-964F-B82A-DF8D18BD33F3}" dt="2023-02-09T14:10:39.852" v="3691" actId="478"/>
          <ac:cxnSpMkLst>
            <pc:docMk/>
            <pc:sldMk cId="4005584890" sldId="289"/>
            <ac:cxnSpMk id="37" creationId="{9FEBF77D-DD71-7009-A528-664912D67A67}"/>
          </ac:cxnSpMkLst>
        </pc:cxnChg>
        <pc:cxnChg chg="add del mod">
          <ac:chgData name="Ronan PILARD" userId="7e4418a5-cca2-4332-b5cb-c29ffcdc5865" providerId="ADAL" clId="{D8919A78-8E66-964F-B82A-DF8D18BD33F3}" dt="2023-02-09T14:10:41.158" v="3692" actId="478"/>
          <ac:cxnSpMkLst>
            <pc:docMk/>
            <pc:sldMk cId="4005584890" sldId="289"/>
            <ac:cxnSpMk id="38" creationId="{600A390D-C5D5-85D2-B9AF-17EF2CA2BA66}"/>
          </ac:cxnSpMkLst>
        </pc:cxnChg>
        <pc:cxnChg chg="add del mod">
          <ac:chgData name="Ronan PILARD" userId="7e4418a5-cca2-4332-b5cb-c29ffcdc5865" providerId="ADAL" clId="{D8919A78-8E66-964F-B82A-DF8D18BD33F3}" dt="2023-02-09T14:10:42.328" v="3693" actId="478"/>
          <ac:cxnSpMkLst>
            <pc:docMk/>
            <pc:sldMk cId="4005584890" sldId="289"/>
            <ac:cxnSpMk id="39" creationId="{5CC67209-3713-5712-A97F-F36B4270A74C}"/>
          </ac:cxnSpMkLst>
        </pc:cxnChg>
        <pc:cxnChg chg="add del mod">
          <ac:chgData name="Ronan PILARD" userId="7e4418a5-cca2-4332-b5cb-c29ffcdc5865" providerId="ADAL" clId="{D8919A78-8E66-964F-B82A-DF8D18BD33F3}" dt="2023-02-09T14:10:35.848" v="3690" actId="478"/>
          <ac:cxnSpMkLst>
            <pc:docMk/>
            <pc:sldMk cId="4005584890" sldId="289"/>
            <ac:cxnSpMk id="40" creationId="{7F196D0B-28C8-6723-0841-30409DCA86C5}"/>
          </ac:cxnSpMkLst>
        </pc:cxnChg>
        <pc:cxnChg chg="add del mod">
          <ac:chgData name="Ronan PILARD" userId="7e4418a5-cca2-4332-b5cb-c29ffcdc5865" providerId="ADAL" clId="{D8919A78-8E66-964F-B82A-DF8D18BD33F3}" dt="2023-02-09T14:10:32.998" v="3687" actId="478"/>
          <ac:cxnSpMkLst>
            <pc:docMk/>
            <pc:sldMk cId="4005584890" sldId="289"/>
            <ac:cxnSpMk id="41" creationId="{80376FED-1B03-CAD8-1A3A-A8907A9745B4}"/>
          </ac:cxnSpMkLst>
        </pc:cxnChg>
      </pc:sldChg>
      <pc:sldChg chg="delSp modSp add del mod ord">
        <pc:chgData name="Ronan PILARD" userId="7e4418a5-cca2-4332-b5cb-c29ffcdc5865" providerId="ADAL" clId="{D8919A78-8E66-964F-B82A-DF8D18BD33F3}" dt="2023-02-09T15:31:53.755" v="4499" actId="2696"/>
        <pc:sldMkLst>
          <pc:docMk/>
          <pc:sldMk cId="1203619169" sldId="290"/>
        </pc:sldMkLst>
        <pc:spChg chg="del">
          <ac:chgData name="Ronan PILARD" userId="7e4418a5-cca2-4332-b5cb-c29ffcdc5865" providerId="ADAL" clId="{D8919A78-8E66-964F-B82A-DF8D18BD33F3}" dt="2023-02-09T13:52:19.517" v="3113" actId="478"/>
          <ac:spMkLst>
            <pc:docMk/>
            <pc:sldMk cId="1203619169" sldId="290"/>
            <ac:spMk id="2" creationId="{755F033A-46AC-1850-0ECD-B80ED0F366BB}"/>
          </ac:spMkLst>
        </pc:spChg>
        <pc:spChg chg="mod">
          <ac:chgData name="Ronan PILARD" userId="7e4418a5-cca2-4332-b5cb-c29ffcdc5865" providerId="ADAL" clId="{D8919A78-8E66-964F-B82A-DF8D18BD33F3}" dt="2023-02-09T13:52:15.476" v="3112" actId="5793"/>
          <ac:spMkLst>
            <pc:docMk/>
            <pc:sldMk cId="1203619169" sldId="290"/>
            <ac:spMk id="6" creationId="{04A140B2-A489-A83B-6BC2-2B101DA649B9}"/>
          </ac:spMkLst>
        </pc:spChg>
      </pc:sldChg>
      <pc:sldChg chg="addSp delSp modSp add mod ord modNotesTx">
        <pc:chgData name="Ronan PILARD" userId="7e4418a5-cca2-4332-b5cb-c29ffcdc5865" providerId="ADAL" clId="{D8919A78-8E66-964F-B82A-DF8D18BD33F3}" dt="2023-02-21T18:24:04.853" v="19473" actId="20577"/>
        <pc:sldMkLst>
          <pc:docMk/>
          <pc:sldMk cId="1596882630" sldId="291"/>
        </pc:sldMkLst>
        <pc:spChg chg="add mod">
          <ac:chgData name="Ronan PILARD" userId="7e4418a5-cca2-4332-b5cb-c29ffcdc5865" providerId="ADAL" clId="{D8919A78-8E66-964F-B82A-DF8D18BD33F3}" dt="2023-02-20T19:09:33.092" v="13017" actId="113"/>
          <ac:spMkLst>
            <pc:docMk/>
            <pc:sldMk cId="1596882630" sldId="291"/>
            <ac:spMk id="2" creationId="{8991D796-1AB2-05E8-8A7F-65F5063DF968}"/>
          </ac:spMkLst>
        </pc:spChg>
        <pc:spChg chg="del">
          <ac:chgData name="Ronan PILARD" userId="7e4418a5-cca2-4332-b5cb-c29ffcdc5865" providerId="ADAL" clId="{D8919A78-8E66-964F-B82A-DF8D18BD33F3}" dt="2023-02-20T19:06:23.695" v="12962" actId="478"/>
          <ac:spMkLst>
            <pc:docMk/>
            <pc:sldMk cId="1596882630" sldId="291"/>
            <ac:spMk id="3" creationId="{2F871515-44A3-060F-E4BE-A7ACBEEC86CB}"/>
          </ac:spMkLst>
        </pc:spChg>
        <pc:spChg chg="mod">
          <ac:chgData name="Ronan PILARD" userId="7e4418a5-cca2-4332-b5cb-c29ffcdc5865" providerId="ADAL" clId="{D8919A78-8E66-964F-B82A-DF8D18BD33F3}" dt="2023-02-20T18:15:42.381" v="12719" actId="20577"/>
          <ac:spMkLst>
            <pc:docMk/>
            <pc:sldMk cId="1596882630" sldId="291"/>
            <ac:spMk id="6" creationId="{04A140B2-A489-A83B-6BC2-2B101DA649B9}"/>
          </ac:spMkLst>
        </pc:spChg>
        <pc:spChg chg="add del mod">
          <ac:chgData name="Ronan PILARD" userId="7e4418a5-cca2-4332-b5cb-c29ffcdc5865" providerId="ADAL" clId="{D8919A78-8E66-964F-B82A-DF8D18BD33F3}" dt="2023-02-20T19:03:49.417" v="12834" actId="478"/>
          <ac:spMkLst>
            <pc:docMk/>
            <pc:sldMk cId="1596882630" sldId="291"/>
            <ac:spMk id="13" creationId="{8965ECDC-C60B-DADF-B356-44EC403419C2}"/>
          </ac:spMkLst>
        </pc:spChg>
        <pc:spChg chg="add del">
          <ac:chgData name="Ronan PILARD" userId="7e4418a5-cca2-4332-b5cb-c29ffcdc5865" providerId="ADAL" clId="{D8919A78-8E66-964F-B82A-DF8D18BD33F3}" dt="2023-02-20T19:02:18.159" v="12774" actId="478"/>
          <ac:spMkLst>
            <pc:docMk/>
            <pc:sldMk cId="1596882630" sldId="291"/>
            <ac:spMk id="14" creationId="{63B1E740-C138-26C9-5BDC-6F7DBD6B8BEA}"/>
          </ac:spMkLst>
        </pc:spChg>
        <pc:spChg chg="add mod">
          <ac:chgData name="Ronan PILARD" userId="7e4418a5-cca2-4332-b5cb-c29ffcdc5865" providerId="ADAL" clId="{D8919A78-8E66-964F-B82A-DF8D18BD33F3}" dt="2023-02-20T19:07:45.612" v="12991" actId="1076"/>
          <ac:spMkLst>
            <pc:docMk/>
            <pc:sldMk cId="1596882630" sldId="291"/>
            <ac:spMk id="15" creationId="{2E8A1F21-1152-B8E3-520F-2A0E3C0F8D69}"/>
          </ac:spMkLst>
        </pc:spChg>
        <pc:spChg chg="add del mod">
          <ac:chgData name="Ronan PILARD" userId="7e4418a5-cca2-4332-b5cb-c29ffcdc5865" providerId="ADAL" clId="{D8919A78-8E66-964F-B82A-DF8D18BD33F3}" dt="2023-02-20T19:03:49.426" v="12836"/>
          <ac:spMkLst>
            <pc:docMk/>
            <pc:sldMk cId="1596882630" sldId="291"/>
            <ac:spMk id="16" creationId="{A2C7E205-B18E-53CC-FCAF-E7AB146336C9}"/>
          </ac:spMkLst>
        </pc:spChg>
        <pc:spChg chg="add mod">
          <ac:chgData name="Ronan PILARD" userId="7e4418a5-cca2-4332-b5cb-c29ffcdc5865" providerId="ADAL" clId="{D8919A78-8E66-964F-B82A-DF8D18BD33F3}" dt="2023-02-20T19:07:52.499" v="12993" actId="1076"/>
          <ac:spMkLst>
            <pc:docMk/>
            <pc:sldMk cId="1596882630" sldId="291"/>
            <ac:spMk id="17" creationId="{D45960F6-76C1-CBC9-42AD-D23965D86398}"/>
          </ac:spMkLst>
        </pc:spChg>
        <pc:picChg chg="add mod">
          <ac:chgData name="Ronan PILARD" userId="7e4418a5-cca2-4332-b5cb-c29ffcdc5865" providerId="ADAL" clId="{D8919A78-8E66-964F-B82A-DF8D18BD33F3}" dt="2023-02-20T19:07:26.467" v="12984" actId="1076"/>
          <ac:picMkLst>
            <pc:docMk/>
            <pc:sldMk cId="1596882630" sldId="291"/>
            <ac:picMk id="5" creationId="{882C1D9A-BADB-2D04-2695-63EF6376373C}"/>
          </ac:picMkLst>
        </pc:picChg>
        <pc:picChg chg="add mod">
          <ac:chgData name="Ronan PILARD" userId="7e4418a5-cca2-4332-b5cb-c29ffcdc5865" providerId="ADAL" clId="{D8919A78-8E66-964F-B82A-DF8D18BD33F3}" dt="2023-02-20T19:07:22.814" v="12982" actId="1076"/>
          <ac:picMkLst>
            <pc:docMk/>
            <pc:sldMk cId="1596882630" sldId="291"/>
            <ac:picMk id="8" creationId="{B54E97BB-FEA6-90F1-8DB0-F16D557388E5}"/>
          </ac:picMkLst>
        </pc:picChg>
        <pc:picChg chg="add mod">
          <ac:chgData name="Ronan PILARD" userId="7e4418a5-cca2-4332-b5cb-c29ffcdc5865" providerId="ADAL" clId="{D8919A78-8E66-964F-B82A-DF8D18BD33F3}" dt="2023-02-20T19:07:16.984" v="12977" actId="14100"/>
          <ac:picMkLst>
            <pc:docMk/>
            <pc:sldMk cId="1596882630" sldId="291"/>
            <ac:picMk id="10" creationId="{F67C39E1-E2F7-8081-10A0-FC5B0121506C}"/>
          </ac:picMkLst>
        </pc:picChg>
        <pc:picChg chg="add mod">
          <ac:chgData name="Ronan PILARD" userId="7e4418a5-cca2-4332-b5cb-c29ffcdc5865" providerId="ADAL" clId="{D8919A78-8E66-964F-B82A-DF8D18BD33F3}" dt="2023-02-20T19:07:19.731" v="12979" actId="1076"/>
          <ac:picMkLst>
            <pc:docMk/>
            <pc:sldMk cId="1596882630" sldId="291"/>
            <ac:picMk id="12" creationId="{FD5295BB-C055-19BF-7ADD-8566587E75E6}"/>
          </ac:picMkLst>
        </pc:picChg>
        <pc:picChg chg="add mod">
          <ac:chgData name="Ronan PILARD" userId="7e4418a5-cca2-4332-b5cb-c29ffcdc5865" providerId="ADAL" clId="{D8919A78-8E66-964F-B82A-DF8D18BD33F3}" dt="2023-02-20T19:09:36.773" v="13018" actId="1076"/>
          <ac:picMkLst>
            <pc:docMk/>
            <pc:sldMk cId="1596882630" sldId="291"/>
            <ac:picMk id="19" creationId="{7F1246C3-1086-82DC-002C-957FC3E97860}"/>
          </ac:picMkLst>
        </pc:picChg>
        <pc:picChg chg="add mod">
          <ac:chgData name="Ronan PILARD" userId="7e4418a5-cca2-4332-b5cb-c29ffcdc5865" providerId="ADAL" clId="{D8919A78-8E66-964F-B82A-DF8D18BD33F3}" dt="2023-02-20T19:09:17.257" v="13015" actId="1076"/>
          <ac:picMkLst>
            <pc:docMk/>
            <pc:sldMk cId="1596882630" sldId="291"/>
            <ac:picMk id="21" creationId="{ABF7107E-FA09-63B3-7657-B88250A7C843}"/>
          </ac:picMkLst>
        </pc:picChg>
        <pc:picChg chg="add mod">
          <ac:chgData name="Ronan PILARD" userId="7e4418a5-cca2-4332-b5cb-c29ffcdc5865" providerId="ADAL" clId="{D8919A78-8E66-964F-B82A-DF8D18BD33F3}" dt="2023-02-20T19:09:17.257" v="13015" actId="1076"/>
          <ac:picMkLst>
            <pc:docMk/>
            <pc:sldMk cId="1596882630" sldId="291"/>
            <ac:picMk id="2050" creationId="{F511E07D-2828-DCC6-9ECD-CE0047D9EBFF}"/>
          </ac:picMkLst>
        </pc:picChg>
      </pc:sldChg>
      <pc:sldChg chg="addSp delSp modSp add mod ord modCm modNotesTx">
        <pc:chgData name="Ronan PILARD" userId="7e4418a5-cca2-4332-b5cb-c29ffcdc5865" providerId="ADAL" clId="{D8919A78-8E66-964F-B82A-DF8D18BD33F3}" dt="2023-02-21T16:50:30.892" v="18312" actId="20577"/>
        <pc:sldMkLst>
          <pc:docMk/>
          <pc:sldMk cId="2857503167" sldId="292"/>
        </pc:sldMkLst>
        <pc:spChg chg="mod">
          <ac:chgData name="Ronan PILARD" userId="7e4418a5-cca2-4332-b5cb-c29ffcdc5865" providerId="ADAL" clId="{D8919A78-8E66-964F-B82A-DF8D18BD33F3}" dt="2023-02-15T17:23:32.325" v="5754" actId="2711"/>
          <ac:spMkLst>
            <pc:docMk/>
            <pc:sldMk cId="2857503167" sldId="292"/>
            <ac:spMk id="2" creationId="{BE383888-CB5D-0CAE-EAE6-52E46ECF59B9}"/>
          </ac:spMkLst>
        </pc:spChg>
        <pc:spChg chg="add del mod">
          <ac:chgData name="Ronan PILARD" userId="7e4418a5-cca2-4332-b5cb-c29ffcdc5865" providerId="ADAL" clId="{D8919A78-8E66-964F-B82A-DF8D18BD33F3}" dt="2023-02-10T10:34:11.313" v="4809"/>
          <ac:spMkLst>
            <pc:docMk/>
            <pc:sldMk cId="2857503167" sldId="292"/>
            <ac:spMk id="3" creationId="{0069EE55-E313-557F-64C8-94D6720D8EA6}"/>
          </ac:spMkLst>
        </pc:spChg>
        <pc:spChg chg="mod">
          <ac:chgData name="Ronan PILARD" userId="7e4418a5-cca2-4332-b5cb-c29ffcdc5865" providerId="ADAL" clId="{D8919A78-8E66-964F-B82A-DF8D18BD33F3}" dt="2023-02-20T19:17:44.264" v="13062" actId="20577"/>
          <ac:spMkLst>
            <pc:docMk/>
            <pc:sldMk cId="2857503167" sldId="292"/>
            <ac:spMk id="3" creationId="{86ED8C68-57A2-9132-8A5E-77E978B79F00}"/>
          </ac:spMkLst>
        </pc:spChg>
        <pc:spChg chg="add mod">
          <ac:chgData name="Ronan PILARD" userId="7e4418a5-cca2-4332-b5cb-c29ffcdc5865" providerId="ADAL" clId="{D8919A78-8E66-964F-B82A-DF8D18BD33F3}" dt="2023-02-15T17:23:32.325" v="5754" actId="2711"/>
          <ac:spMkLst>
            <pc:docMk/>
            <pc:sldMk cId="2857503167" sldId="292"/>
            <ac:spMk id="3" creationId="{A7FEE297-00B4-5CD1-9C1E-756CE50A7DA8}"/>
          </ac:spMkLst>
        </pc:spChg>
        <pc:spChg chg="add mod">
          <ac:chgData name="Ronan PILARD" userId="7e4418a5-cca2-4332-b5cb-c29ffcdc5865" providerId="ADAL" clId="{D8919A78-8E66-964F-B82A-DF8D18BD33F3}" dt="2023-02-15T17:24:19.348" v="5819" actId="20577"/>
          <ac:spMkLst>
            <pc:docMk/>
            <pc:sldMk cId="2857503167" sldId="292"/>
            <ac:spMk id="4" creationId="{4146E0E7-C0C4-4932-EA99-52CAF0721EB8}"/>
          </ac:spMkLst>
        </pc:spChg>
        <pc:spChg chg="add del mod">
          <ac:chgData name="Ronan PILARD" userId="7e4418a5-cca2-4332-b5cb-c29ffcdc5865" providerId="ADAL" clId="{D8919A78-8E66-964F-B82A-DF8D18BD33F3}" dt="2023-02-09T14:14:18.247" v="3930"/>
          <ac:spMkLst>
            <pc:docMk/>
            <pc:sldMk cId="2857503167" sldId="292"/>
            <ac:spMk id="4" creationId="{6B275EF2-DEE7-A05F-8F16-0A49D6DD9BEE}"/>
          </ac:spMkLst>
        </pc:spChg>
        <pc:spChg chg="add mod">
          <ac:chgData name="Ronan PILARD" userId="7e4418a5-cca2-4332-b5cb-c29ffcdc5865" providerId="ADAL" clId="{D8919A78-8E66-964F-B82A-DF8D18BD33F3}" dt="2023-02-15T17:24:59.602" v="5850" actId="1076"/>
          <ac:spMkLst>
            <pc:docMk/>
            <pc:sldMk cId="2857503167" sldId="292"/>
            <ac:spMk id="5" creationId="{E7292448-FDE8-A853-7EA8-AA9E55C8D09E}"/>
          </ac:spMkLst>
        </pc:spChg>
        <pc:spChg chg="add mod">
          <ac:chgData name="Ronan PILARD" userId="7e4418a5-cca2-4332-b5cb-c29ffcdc5865" providerId="ADAL" clId="{D8919A78-8E66-964F-B82A-DF8D18BD33F3}" dt="2023-02-15T17:23:58.988" v="5775" actId="20577"/>
          <ac:spMkLst>
            <pc:docMk/>
            <pc:sldMk cId="2857503167" sldId="292"/>
            <ac:spMk id="6" creationId="{6285A636-AFBD-63EE-AC68-C15AF662EBAC}"/>
          </ac:spMkLst>
        </pc:spChg>
        <pc:spChg chg="add mod">
          <ac:chgData name="Ronan PILARD" userId="7e4418a5-cca2-4332-b5cb-c29ffcdc5865" providerId="ADAL" clId="{D8919A78-8E66-964F-B82A-DF8D18BD33F3}" dt="2023-02-15T17:23:32.325" v="5754" actId="2711"/>
          <ac:spMkLst>
            <pc:docMk/>
            <pc:sldMk cId="2857503167" sldId="292"/>
            <ac:spMk id="7" creationId="{B28E1657-7163-A871-CA65-1EE8DD358400}"/>
          </ac:spMkLst>
        </pc:spChg>
        <pc:spChg chg="add mod">
          <ac:chgData name="Ronan PILARD" userId="7e4418a5-cca2-4332-b5cb-c29ffcdc5865" providerId="ADAL" clId="{D8919A78-8E66-964F-B82A-DF8D18BD33F3}" dt="2023-02-16T20:11:54.729" v="7650" actId="1076"/>
          <ac:spMkLst>
            <pc:docMk/>
            <pc:sldMk cId="2857503167" sldId="292"/>
            <ac:spMk id="8" creationId="{3DE9336E-41A3-FF62-7B14-2A613D8EE8A6}"/>
          </ac:spMkLst>
        </pc:spChg>
        <pc:spChg chg="mod">
          <ac:chgData name="Ronan PILARD" userId="7e4418a5-cca2-4332-b5cb-c29ffcdc5865" providerId="ADAL" clId="{D8919A78-8E66-964F-B82A-DF8D18BD33F3}" dt="2023-02-20T19:24:28.388" v="13236" actId="113"/>
          <ac:spMkLst>
            <pc:docMk/>
            <pc:sldMk cId="2857503167" sldId="292"/>
            <ac:spMk id="10" creationId="{536F03BC-1131-270B-7F17-8EBEDAFC8B3F}"/>
          </ac:spMkLst>
        </pc:spChg>
        <pc:spChg chg="mod">
          <ac:chgData name="Ronan PILARD" userId="7e4418a5-cca2-4332-b5cb-c29ffcdc5865" providerId="ADAL" clId="{D8919A78-8E66-964F-B82A-DF8D18BD33F3}" dt="2023-02-20T19:23:24.428" v="13092" actId="20577"/>
          <ac:spMkLst>
            <pc:docMk/>
            <pc:sldMk cId="2857503167" sldId="292"/>
            <ac:spMk id="11" creationId="{FBA5D2E7-6251-4B1F-6845-AEACFCEBAC32}"/>
          </ac:spMkLst>
        </pc:spChg>
        <pc:spChg chg="add del mod">
          <ac:chgData name="Ronan PILARD" userId="7e4418a5-cca2-4332-b5cb-c29ffcdc5865" providerId="ADAL" clId="{D8919A78-8E66-964F-B82A-DF8D18BD33F3}" dt="2023-02-20T21:43:06.393" v="15030" actId="478"/>
          <ac:spMkLst>
            <pc:docMk/>
            <pc:sldMk cId="2857503167" sldId="292"/>
            <ac:spMk id="14" creationId="{9A86CC72-AB27-91C6-3BD1-58AECE1FF515}"/>
          </ac:spMkLst>
        </pc:spChg>
        <pc:picChg chg="add del">
          <ac:chgData name="Ronan PILARD" userId="7e4418a5-cca2-4332-b5cb-c29ffcdc5865" providerId="ADAL" clId="{D8919A78-8E66-964F-B82A-DF8D18BD33F3}" dt="2023-02-15T17:21:57.237" v="5694" actId="478"/>
          <ac:picMkLst>
            <pc:docMk/>
            <pc:sldMk cId="2857503167" sldId="292"/>
            <ac:picMk id="3074" creationId="{AD39350B-C089-85D3-CA7B-02DEE533C064}"/>
          </ac:picMkLst>
        </pc:picChg>
        <pc:picChg chg="add mod">
          <ac:chgData name="Ronan PILARD" userId="7e4418a5-cca2-4332-b5cb-c29ffcdc5865" providerId="ADAL" clId="{D8919A78-8E66-964F-B82A-DF8D18BD33F3}" dt="2023-02-15T17:25:03.001" v="5851" actId="1076"/>
          <ac:picMkLst>
            <pc:docMk/>
            <pc:sldMk cId="2857503167" sldId="292"/>
            <ac:picMk id="3076" creationId="{44D78FDD-A297-7828-AA93-70D10EB23CBB}"/>
          </ac:picMkLst>
        </pc:picChg>
      </pc:sldChg>
      <pc:sldChg chg="addSp delSp modSp add mod ord addCm delCm modCm modNotesTx">
        <pc:chgData name="Ronan PILARD" userId="7e4418a5-cca2-4332-b5cb-c29ffcdc5865" providerId="ADAL" clId="{D8919A78-8E66-964F-B82A-DF8D18BD33F3}" dt="2023-02-21T18:08:01.717" v="19243" actId="1076"/>
        <pc:sldMkLst>
          <pc:docMk/>
          <pc:sldMk cId="2345797410" sldId="293"/>
        </pc:sldMkLst>
        <pc:spChg chg="mod">
          <ac:chgData name="Ronan PILARD" userId="7e4418a5-cca2-4332-b5cb-c29ffcdc5865" providerId="ADAL" clId="{D8919A78-8E66-964F-B82A-DF8D18BD33F3}" dt="2023-02-09T15:24:22.364" v="4258" actId="1076"/>
          <ac:spMkLst>
            <pc:docMk/>
            <pc:sldMk cId="2345797410" sldId="293"/>
            <ac:spMk id="2" creationId="{BE383888-CB5D-0CAE-EAE6-52E46ECF59B9}"/>
          </ac:spMkLst>
        </pc:spChg>
        <pc:spChg chg="mod">
          <ac:chgData name="Ronan PILARD" userId="7e4418a5-cca2-4332-b5cb-c29ffcdc5865" providerId="ADAL" clId="{D8919A78-8E66-964F-B82A-DF8D18BD33F3}" dt="2023-02-19T19:10:33.858" v="8600" actId="1076"/>
          <ac:spMkLst>
            <pc:docMk/>
            <pc:sldMk cId="2345797410" sldId="293"/>
            <ac:spMk id="3" creationId="{A5E83FFD-FEBC-5626-DB26-05D7F2C604DD}"/>
          </ac:spMkLst>
        </pc:spChg>
        <pc:spChg chg="add del mod">
          <ac:chgData name="Ronan PILARD" userId="7e4418a5-cca2-4332-b5cb-c29ffcdc5865" providerId="ADAL" clId="{D8919A78-8E66-964F-B82A-DF8D18BD33F3}" dt="2023-02-09T15:26:44.026" v="4272" actId="478"/>
          <ac:spMkLst>
            <pc:docMk/>
            <pc:sldMk cId="2345797410" sldId="293"/>
            <ac:spMk id="4" creationId="{926F5959-6F40-A825-4C2D-EFF04C4306CC}"/>
          </ac:spMkLst>
        </pc:spChg>
        <pc:spChg chg="add mod">
          <ac:chgData name="Ronan PILARD" userId="7e4418a5-cca2-4332-b5cb-c29ffcdc5865" providerId="ADAL" clId="{D8919A78-8E66-964F-B82A-DF8D18BD33F3}" dt="2023-02-19T19:10:59.687" v="8617" actId="1076"/>
          <ac:spMkLst>
            <pc:docMk/>
            <pc:sldMk cId="2345797410" sldId="293"/>
            <ac:spMk id="4" creationId="{D405740E-45A2-98BD-48C3-CABA509DE1F9}"/>
          </ac:spMkLst>
        </pc:spChg>
        <pc:spChg chg="mod">
          <ac:chgData name="Ronan PILARD" userId="7e4418a5-cca2-4332-b5cb-c29ffcdc5865" providerId="ADAL" clId="{D8919A78-8E66-964F-B82A-DF8D18BD33F3}" dt="2023-02-21T16:58:11.150" v="18533" actId="20577"/>
          <ac:spMkLst>
            <pc:docMk/>
            <pc:sldMk cId="2345797410" sldId="293"/>
            <ac:spMk id="6" creationId="{46A88A07-3D60-0271-DAA2-31D51DA92479}"/>
          </ac:spMkLst>
        </pc:spChg>
        <pc:spChg chg="mod">
          <ac:chgData name="Ronan PILARD" userId="7e4418a5-cca2-4332-b5cb-c29ffcdc5865" providerId="ADAL" clId="{D8919A78-8E66-964F-B82A-DF8D18BD33F3}" dt="2023-02-21T18:08:01.717" v="19243" actId="1076"/>
          <ac:spMkLst>
            <pc:docMk/>
            <pc:sldMk cId="2345797410" sldId="293"/>
            <ac:spMk id="7" creationId="{AB81982C-B005-C9AB-9FA7-F1B5BEE149A9}"/>
          </ac:spMkLst>
        </pc:spChg>
        <pc:spChg chg="add mod">
          <ac:chgData name="Ronan PILARD" userId="7e4418a5-cca2-4332-b5cb-c29ffcdc5865" providerId="ADAL" clId="{D8919A78-8E66-964F-B82A-DF8D18BD33F3}" dt="2023-02-10T10:33:42.733" v="4803" actId="1076"/>
          <ac:spMkLst>
            <pc:docMk/>
            <pc:sldMk cId="2345797410" sldId="293"/>
            <ac:spMk id="8" creationId="{D7B35E7D-F058-1DEC-E176-EFE227289418}"/>
          </ac:spMkLst>
        </pc:spChg>
        <pc:spChg chg="mod">
          <ac:chgData name="Ronan PILARD" userId="7e4418a5-cca2-4332-b5cb-c29ffcdc5865" providerId="ADAL" clId="{D8919A78-8E66-964F-B82A-DF8D18BD33F3}" dt="2023-02-21T16:57:47.793" v="18520" actId="1076"/>
          <ac:spMkLst>
            <pc:docMk/>
            <pc:sldMk cId="2345797410" sldId="293"/>
            <ac:spMk id="13" creationId="{ADF5D8A5-30F3-9DFD-14E3-F4941DE54537}"/>
          </ac:spMkLst>
        </pc:spChg>
        <pc:spChg chg="mod">
          <ac:chgData name="Ronan PILARD" userId="7e4418a5-cca2-4332-b5cb-c29ffcdc5865" providerId="ADAL" clId="{D8919A78-8E66-964F-B82A-DF8D18BD33F3}" dt="2023-02-21T16:57:47.793" v="18520" actId="1076"/>
          <ac:spMkLst>
            <pc:docMk/>
            <pc:sldMk cId="2345797410" sldId="293"/>
            <ac:spMk id="14" creationId="{F736F9AA-99B2-ACCA-9524-7D4E6E322663}"/>
          </ac:spMkLst>
        </pc:spChg>
        <pc:grpChg chg="del">
          <ac:chgData name="Ronan PILARD" userId="7e4418a5-cca2-4332-b5cb-c29ffcdc5865" providerId="ADAL" clId="{D8919A78-8E66-964F-B82A-DF8D18BD33F3}" dt="2023-02-09T15:22:38.465" v="4183" actId="478"/>
          <ac:grpSpMkLst>
            <pc:docMk/>
            <pc:sldMk cId="2345797410" sldId="293"/>
            <ac:grpSpMk id="17" creationId="{35FEBF7E-E3C0-1A97-93C8-8EDAC3EF4479}"/>
          </ac:grpSpMkLst>
        </pc:grpChg>
        <pc:picChg chg="add del mod">
          <ac:chgData name="Ronan PILARD" userId="7e4418a5-cca2-4332-b5cb-c29ffcdc5865" providerId="ADAL" clId="{D8919A78-8E66-964F-B82A-DF8D18BD33F3}" dt="2023-02-21T16:57:27.349" v="18516" actId="478"/>
          <ac:picMkLst>
            <pc:docMk/>
            <pc:sldMk cId="2345797410" sldId="293"/>
            <ac:picMk id="3" creationId="{026F22CD-E455-A736-0E93-106DC0F2A9A8}"/>
          </ac:picMkLst>
        </pc:picChg>
        <pc:picChg chg="del">
          <ac:chgData name="Ronan PILARD" userId="7e4418a5-cca2-4332-b5cb-c29ffcdc5865" providerId="ADAL" clId="{D8919A78-8E66-964F-B82A-DF8D18BD33F3}" dt="2023-02-09T15:22:37.559" v="4182" actId="478"/>
          <ac:picMkLst>
            <pc:docMk/>
            <pc:sldMk cId="2345797410" sldId="293"/>
            <ac:picMk id="3" creationId="{2DE8065F-22D1-E9A8-C602-B6E929580D05}"/>
          </ac:picMkLst>
        </pc:picChg>
        <pc:picChg chg="del mod">
          <ac:chgData name="Ronan PILARD" userId="7e4418a5-cca2-4332-b5cb-c29ffcdc5865" providerId="ADAL" clId="{D8919A78-8E66-964F-B82A-DF8D18BD33F3}" dt="2023-02-09T15:26:41.921" v="4271" actId="478"/>
          <ac:picMkLst>
            <pc:docMk/>
            <pc:sldMk cId="2345797410" sldId="293"/>
            <ac:picMk id="5" creationId="{9A290B43-AAC7-CAB0-CF96-16FEB78CB6B1}"/>
          </ac:picMkLst>
        </pc:picChg>
        <pc:picChg chg="add mod">
          <ac:chgData name="Ronan PILARD" userId="7e4418a5-cca2-4332-b5cb-c29ffcdc5865" providerId="ADAL" clId="{D8919A78-8E66-964F-B82A-DF8D18BD33F3}" dt="2023-02-10T10:33:37.923" v="4802" actId="14100"/>
          <ac:picMkLst>
            <pc:docMk/>
            <pc:sldMk cId="2345797410" sldId="293"/>
            <ac:picMk id="7" creationId="{FA1E3EF4-90C9-8CAA-248F-6CB08C1320BB}"/>
          </ac:picMkLst>
        </pc:picChg>
        <pc:picChg chg="del mod">
          <ac:chgData name="Ronan PILARD" userId="7e4418a5-cca2-4332-b5cb-c29ffcdc5865" providerId="ADAL" clId="{D8919A78-8E66-964F-B82A-DF8D18BD33F3}" dt="2023-02-21T16:56:09.461" v="18497" actId="478"/>
          <ac:picMkLst>
            <pc:docMk/>
            <pc:sldMk cId="2345797410" sldId="293"/>
            <ac:picMk id="12" creationId="{F934E733-A85E-A5A0-F71F-B58D284BDCBD}"/>
          </ac:picMkLst>
        </pc:picChg>
        <pc:picChg chg="add mod">
          <ac:chgData name="Ronan PILARD" userId="7e4418a5-cca2-4332-b5cb-c29ffcdc5865" providerId="ADAL" clId="{D8919A78-8E66-964F-B82A-DF8D18BD33F3}" dt="2023-02-21T16:57:54.841" v="18521" actId="732"/>
          <ac:picMkLst>
            <pc:docMk/>
            <pc:sldMk cId="2345797410" sldId="293"/>
            <ac:picMk id="1026" creationId="{BD33CA7A-8E87-F593-DFF1-9545900E133A}"/>
          </ac:picMkLst>
        </pc:picChg>
        <pc:picChg chg="add mod">
          <ac:chgData name="Ronan PILARD" userId="7e4418a5-cca2-4332-b5cb-c29ffcdc5865" providerId="ADAL" clId="{D8919A78-8E66-964F-B82A-DF8D18BD33F3}" dt="2023-02-10T10:33:27.867" v="4799" actId="1076"/>
          <ac:picMkLst>
            <pc:docMk/>
            <pc:sldMk cId="2345797410" sldId="293"/>
            <ac:picMk id="2050" creationId="{CD8CBCBC-602F-2A9F-4031-989AAA4E269B}"/>
          </ac:picMkLst>
        </pc:picChg>
      </pc:sldChg>
      <pc:sldChg chg="addSp delSp modSp add del mod ord modShow">
        <pc:chgData name="Ronan PILARD" userId="7e4418a5-cca2-4332-b5cb-c29ffcdc5865" providerId="ADAL" clId="{D8919A78-8E66-964F-B82A-DF8D18BD33F3}" dt="2023-02-22T13:23:01.853" v="21711" actId="2696"/>
        <pc:sldMkLst>
          <pc:docMk/>
          <pc:sldMk cId="3197385094" sldId="294"/>
        </pc:sldMkLst>
        <pc:spChg chg="del mod">
          <ac:chgData name="Ronan PILARD" userId="7e4418a5-cca2-4332-b5cb-c29ffcdc5865" providerId="ADAL" clId="{D8919A78-8E66-964F-B82A-DF8D18BD33F3}" dt="2023-02-10T09:07:38.758" v="4537" actId="478"/>
          <ac:spMkLst>
            <pc:docMk/>
            <pc:sldMk cId="3197385094" sldId="294"/>
            <ac:spMk id="2" creationId="{57ABE008-A1C1-3652-72B0-A234B519BE09}"/>
          </ac:spMkLst>
        </pc:spChg>
        <pc:spChg chg="mod">
          <ac:chgData name="Ronan PILARD" userId="7e4418a5-cca2-4332-b5cb-c29ffcdc5865" providerId="ADAL" clId="{D8919A78-8E66-964F-B82A-DF8D18BD33F3}" dt="2023-02-10T09:20:48.756" v="4570" actId="20577"/>
          <ac:spMkLst>
            <pc:docMk/>
            <pc:sldMk cId="3197385094" sldId="294"/>
            <ac:spMk id="3" creationId="{AC02CCBE-A906-9D82-B9F4-A6DA23B5E4FE}"/>
          </ac:spMkLst>
        </pc:spChg>
        <pc:spChg chg="add mod">
          <ac:chgData name="Ronan PILARD" userId="7e4418a5-cca2-4332-b5cb-c29ffcdc5865" providerId="ADAL" clId="{D8919A78-8E66-964F-B82A-DF8D18BD33F3}" dt="2023-02-13T13:05:56.262" v="4903" actId="20577"/>
          <ac:spMkLst>
            <pc:docMk/>
            <pc:sldMk cId="3197385094" sldId="294"/>
            <ac:spMk id="4" creationId="{61590CE2-58C7-C263-3197-7DF204D97202}"/>
          </ac:spMkLst>
        </pc:spChg>
      </pc:sldChg>
      <pc:sldChg chg="modSp mod modNotesTx">
        <pc:chgData name="Ronan PILARD" userId="7e4418a5-cca2-4332-b5cb-c29ffcdc5865" providerId="ADAL" clId="{D8919A78-8E66-964F-B82A-DF8D18BD33F3}" dt="2023-02-21T16:51:40.744" v="18439" actId="114"/>
        <pc:sldMkLst>
          <pc:docMk/>
          <pc:sldMk cId="1558955717" sldId="295"/>
        </pc:sldMkLst>
        <pc:spChg chg="mod">
          <ac:chgData name="Ronan PILARD" userId="7e4418a5-cca2-4332-b5cb-c29ffcdc5865" providerId="ADAL" clId="{D8919A78-8E66-964F-B82A-DF8D18BD33F3}" dt="2023-02-20T21:21:38.748" v="13962" actId="1076"/>
          <ac:spMkLst>
            <pc:docMk/>
            <pc:sldMk cId="1558955717" sldId="295"/>
            <ac:spMk id="7" creationId="{C4B03D80-B4E8-5775-0016-255F2865910B}"/>
          </ac:spMkLst>
        </pc:spChg>
        <pc:spChg chg="mod">
          <ac:chgData name="Ronan PILARD" userId="7e4418a5-cca2-4332-b5cb-c29ffcdc5865" providerId="ADAL" clId="{D8919A78-8E66-964F-B82A-DF8D18BD33F3}" dt="2023-02-20T13:26:58.246" v="10906" actId="1076"/>
          <ac:spMkLst>
            <pc:docMk/>
            <pc:sldMk cId="1558955717" sldId="295"/>
            <ac:spMk id="8" creationId="{BB67E66E-F0A1-E7DE-4D77-7D6237509124}"/>
          </ac:spMkLst>
        </pc:spChg>
        <pc:picChg chg="mod">
          <ac:chgData name="Ronan PILARD" userId="7e4418a5-cca2-4332-b5cb-c29ffcdc5865" providerId="ADAL" clId="{D8919A78-8E66-964F-B82A-DF8D18BD33F3}" dt="2023-02-20T21:21:38.748" v="13962" actId="1076"/>
          <ac:picMkLst>
            <pc:docMk/>
            <pc:sldMk cId="1558955717" sldId="295"/>
            <ac:picMk id="2" creationId="{FC238659-0490-1CE7-AAD0-1502A02864CA}"/>
          </ac:picMkLst>
        </pc:picChg>
        <pc:picChg chg="mod">
          <ac:chgData name="Ronan PILARD" userId="7e4418a5-cca2-4332-b5cb-c29ffcdc5865" providerId="ADAL" clId="{D8919A78-8E66-964F-B82A-DF8D18BD33F3}" dt="2023-02-20T21:21:52.614" v="13964" actId="1076"/>
          <ac:picMkLst>
            <pc:docMk/>
            <pc:sldMk cId="1558955717" sldId="295"/>
            <ac:picMk id="4" creationId="{B532A229-2920-EAAC-1617-BF33861DCA59}"/>
          </ac:picMkLst>
        </pc:picChg>
        <pc:cxnChg chg="mod">
          <ac:chgData name="Ronan PILARD" userId="7e4418a5-cca2-4332-b5cb-c29ffcdc5865" providerId="ADAL" clId="{D8919A78-8E66-964F-B82A-DF8D18BD33F3}" dt="2023-02-20T21:21:38.748" v="13962" actId="1076"/>
          <ac:cxnSpMkLst>
            <pc:docMk/>
            <pc:sldMk cId="1558955717" sldId="295"/>
            <ac:cxnSpMk id="11" creationId="{C58A7EEE-D2DC-F2D9-BA00-CB4A430659D0}"/>
          </ac:cxnSpMkLst>
        </pc:cxnChg>
        <pc:cxnChg chg="mod">
          <ac:chgData name="Ronan PILARD" userId="7e4418a5-cca2-4332-b5cb-c29ffcdc5865" providerId="ADAL" clId="{D8919A78-8E66-964F-B82A-DF8D18BD33F3}" dt="2023-02-20T21:21:38.748" v="13962" actId="1076"/>
          <ac:cxnSpMkLst>
            <pc:docMk/>
            <pc:sldMk cId="1558955717" sldId="295"/>
            <ac:cxnSpMk id="13" creationId="{28E789DD-BA3D-43AF-96C8-DE4F58C60A59}"/>
          </ac:cxnSpMkLst>
        </pc:cxnChg>
        <pc:cxnChg chg="mod">
          <ac:chgData name="Ronan PILARD" userId="7e4418a5-cca2-4332-b5cb-c29ffcdc5865" providerId="ADAL" clId="{D8919A78-8E66-964F-B82A-DF8D18BD33F3}" dt="2023-02-20T21:21:38.748" v="13962" actId="1076"/>
          <ac:cxnSpMkLst>
            <pc:docMk/>
            <pc:sldMk cId="1558955717" sldId="295"/>
            <ac:cxnSpMk id="16" creationId="{943A631F-7E68-9B97-AE45-D9806C12018B}"/>
          </ac:cxnSpMkLst>
        </pc:cxnChg>
        <pc:cxnChg chg="mod">
          <ac:chgData name="Ronan PILARD" userId="7e4418a5-cca2-4332-b5cb-c29ffcdc5865" providerId="ADAL" clId="{D8919A78-8E66-964F-B82A-DF8D18BD33F3}" dt="2023-02-20T21:21:38.748" v="13962" actId="1076"/>
          <ac:cxnSpMkLst>
            <pc:docMk/>
            <pc:sldMk cId="1558955717" sldId="295"/>
            <ac:cxnSpMk id="19" creationId="{C6EF5C2F-A0CA-4CCE-3892-39CBC35F1B60}"/>
          </ac:cxnSpMkLst>
        </pc:cxnChg>
        <pc:cxnChg chg="mod">
          <ac:chgData name="Ronan PILARD" userId="7e4418a5-cca2-4332-b5cb-c29ffcdc5865" providerId="ADAL" clId="{D8919A78-8E66-964F-B82A-DF8D18BD33F3}" dt="2023-02-20T21:21:38.748" v="13962" actId="1076"/>
          <ac:cxnSpMkLst>
            <pc:docMk/>
            <pc:sldMk cId="1558955717" sldId="295"/>
            <ac:cxnSpMk id="22" creationId="{5E202A4E-5F2D-D0E9-9509-2C2FF1338147}"/>
          </ac:cxnSpMkLst>
        </pc:cxnChg>
      </pc:sldChg>
      <pc:sldChg chg="delSp modSp mod">
        <pc:chgData name="Ronan PILARD" userId="7e4418a5-cca2-4332-b5cb-c29ffcdc5865" providerId="ADAL" clId="{D8919A78-8E66-964F-B82A-DF8D18BD33F3}" dt="2023-02-16T08:18:43.840" v="6028" actId="478"/>
        <pc:sldMkLst>
          <pc:docMk/>
          <pc:sldMk cId="1476698833" sldId="297"/>
        </pc:sldMkLst>
        <pc:picChg chg="del mod">
          <ac:chgData name="Ronan PILARD" userId="7e4418a5-cca2-4332-b5cb-c29ffcdc5865" providerId="ADAL" clId="{D8919A78-8E66-964F-B82A-DF8D18BD33F3}" dt="2023-02-15T17:05:43.420" v="5533" actId="478"/>
          <ac:picMkLst>
            <pc:docMk/>
            <pc:sldMk cId="1476698833" sldId="297"/>
            <ac:picMk id="5" creationId="{EF352CEE-62D1-7537-4FBE-8337E0E1ED91}"/>
          </ac:picMkLst>
        </pc:picChg>
        <pc:picChg chg="del mod">
          <ac:chgData name="Ronan PILARD" userId="7e4418a5-cca2-4332-b5cb-c29ffcdc5865" providerId="ADAL" clId="{D8919A78-8E66-964F-B82A-DF8D18BD33F3}" dt="2023-02-16T08:18:43.840" v="6028" actId="478"/>
          <ac:picMkLst>
            <pc:docMk/>
            <pc:sldMk cId="1476698833" sldId="297"/>
            <ac:picMk id="7" creationId="{95D83322-76D3-352B-A7DF-BA144FC9F209}"/>
          </ac:picMkLst>
        </pc:picChg>
      </pc:sldChg>
      <pc:sldChg chg="addSp delSp modSp mod">
        <pc:chgData name="Ronan PILARD" userId="7e4418a5-cca2-4332-b5cb-c29ffcdc5865" providerId="ADAL" clId="{D8919A78-8E66-964F-B82A-DF8D18BD33F3}" dt="2023-02-14T08:59:05.511" v="5150"/>
        <pc:sldMkLst>
          <pc:docMk/>
          <pc:sldMk cId="2129461099" sldId="298"/>
        </pc:sldMkLst>
        <pc:spChg chg="mod">
          <ac:chgData name="Ronan PILARD" userId="7e4418a5-cca2-4332-b5cb-c29ffcdc5865" providerId="ADAL" clId="{D8919A78-8E66-964F-B82A-DF8D18BD33F3}" dt="2023-02-14T08:58:32.998" v="5060" actId="20577"/>
          <ac:spMkLst>
            <pc:docMk/>
            <pc:sldMk cId="2129461099" sldId="298"/>
            <ac:spMk id="2" creationId="{BE383888-CB5D-0CAE-EAE6-52E46ECF59B9}"/>
          </ac:spMkLst>
        </pc:spChg>
        <pc:spChg chg="add del mod">
          <ac:chgData name="Ronan PILARD" userId="7e4418a5-cca2-4332-b5cb-c29ffcdc5865" providerId="ADAL" clId="{D8919A78-8E66-964F-B82A-DF8D18BD33F3}" dt="2023-02-14T08:59:05.511" v="5150"/>
          <ac:spMkLst>
            <pc:docMk/>
            <pc:sldMk cId="2129461099" sldId="298"/>
            <ac:spMk id="5" creationId="{61E6780A-8A72-D38B-929E-CFD92B0CE82B}"/>
          </ac:spMkLst>
        </pc:spChg>
        <pc:spChg chg="mod">
          <ac:chgData name="Ronan PILARD" userId="7e4418a5-cca2-4332-b5cb-c29ffcdc5865" providerId="ADAL" clId="{D8919A78-8E66-964F-B82A-DF8D18BD33F3}" dt="2023-02-14T08:59:03.126" v="5148" actId="1076"/>
          <ac:spMkLst>
            <pc:docMk/>
            <pc:sldMk cId="2129461099" sldId="298"/>
            <ac:spMk id="6" creationId="{D0820390-8AEF-90BD-A970-E391DD64293D}"/>
          </ac:spMkLst>
        </pc:spChg>
      </pc:sldChg>
      <pc:sldChg chg="addSp delSp modSp mod modNotesTx">
        <pc:chgData name="Ronan PILARD" userId="7e4418a5-cca2-4332-b5cb-c29ffcdc5865" providerId="ADAL" clId="{D8919A78-8E66-964F-B82A-DF8D18BD33F3}" dt="2023-02-21T16:50:59.588" v="18364" actId="20577"/>
        <pc:sldMkLst>
          <pc:docMk/>
          <pc:sldMk cId="3417106258" sldId="298"/>
        </pc:sldMkLst>
        <pc:spChg chg="mod">
          <ac:chgData name="Ronan PILARD" userId="7e4418a5-cca2-4332-b5cb-c29ffcdc5865" providerId="ADAL" clId="{D8919A78-8E66-964F-B82A-DF8D18BD33F3}" dt="2023-02-19T18:54:53.664" v="8587" actId="1076"/>
          <ac:spMkLst>
            <pc:docMk/>
            <pc:sldMk cId="3417106258" sldId="298"/>
            <ac:spMk id="2" creationId="{BE383888-CB5D-0CAE-EAE6-52E46ECF59B9}"/>
          </ac:spMkLst>
        </pc:spChg>
        <pc:spChg chg="add del mod">
          <ac:chgData name="Ronan PILARD" userId="7e4418a5-cca2-4332-b5cb-c29ffcdc5865" providerId="ADAL" clId="{D8919A78-8E66-964F-B82A-DF8D18BD33F3}" dt="2023-02-20T09:38:00.059" v="9843"/>
          <ac:spMkLst>
            <pc:docMk/>
            <pc:sldMk cId="3417106258" sldId="298"/>
            <ac:spMk id="4" creationId="{BD180777-DD9A-DDF1-DE31-233EFBE23830}"/>
          </ac:spMkLst>
        </pc:spChg>
        <pc:spChg chg="mod">
          <ac:chgData name="Ronan PILARD" userId="7e4418a5-cca2-4332-b5cb-c29ffcdc5865" providerId="ADAL" clId="{D8919A78-8E66-964F-B82A-DF8D18BD33F3}" dt="2023-02-20T21:11:35.580" v="13755" actId="1076"/>
          <ac:spMkLst>
            <pc:docMk/>
            <pc:sldMk cId="3417106258" sldId="298"/>
            <ac:spMk id="12" creationId="{EE082A6B-EBCE-9570-7490-5FC3609E9516}"/>
          </ac:spMkLst>
        </pc:spChg>
        <pc:picChg chg="add mod">
          <ac:chgData name="Ronan PILARD" userId="7e4418a5-cca2-4332-b5cb-c29ffcdc5865" providerId="ADAL" clId="{D8919A78-8E66-964F-B82A-DF8D18BD33F3}" dt="2023-02-20T21:11:26.014" v="13752" actId="1076"/>
          <ac:picMkLst>
            <pc:docMk/>
            <pc:sldMk cId="3417106258" sldId="298"/>
            <ac:picMk id="5" creationId="{07B4803A-8AC9-A364-77FE-F47CB5F8BEDA}"/>
          </ac:picMkLst>
        </pc:picChg>
        <pc:picChg chg="add mod">
          <ac:chgData name="Ronan PILARD" userId="7e4418a5-cca2-4332-b5cb-c29ffcdc5865" providerId="ADAL" clId="{D8919A78-8E66-964F-B82A-DF8D18BD33F3}" dt="2023-02-20T21:11:29.597" v="13754" actId="1076"/>
          <ac:picMkLst>
            <pc:docMk/>
            <pc:sldMk cId="3417106258" sldId="298"/>
            <ac:picMk id="7" creationId="{7C2F0582-9C83-CB25-B16F-7F4CCDCAC272}"/>
          </ac:picMkLst>
        </pc:picChg>
        <pc:picChg chg="add mod">
          <ac:chgData name="Ronan PILARD" userId="7e4418a5-cca2-4332-b5cb-c29ffcdc5865" providerId="ADAL" clId="{D8919A78-8E66-964F-B82A-DF8D18BD33F3}" dt="2023-02-20T21:11:27.864" v="13753" actId="1076"/>
          <ac:picMkLst>
            <pc:docMk/>
            <pc:sldMk cId="3417106258" sldId="298"/>
            <ac:picMk id="9" creationId="{10C494C6-F5B1-D45E-1108-8FE126A336A4}"/>
          </ac:picMkLst>
        </pc:picChg>
      </pc:sldChg>
      <pc:sldChg chg="addSp delSp modSp mod addCm modCm modNotesTx">
        <pc:chgData name="Ronan PILARD" userId="7e4418a5-cca2-4332-b5cb-c29ffcdc5865" providerId="ADAL" clId="{D8919A78-8E66-964F-B82A-DF8D18BD33F3}" dt="2023-02-22T08:48:22.686" v="20449" actId="1076"/>
        <pc:sldMkLst>
          <pc:docMk/>
          <pc:sldMk cId="3627213873" sldId="300"/>
        </pc:sldMkLst>
        <pc:spChg chg="mod">
          <ac:chgData name="Ronan PILARD" userId="7e4418a5-cca2-4332-b5cb-c29ffcdc5865" providerId="ADAL" clId="{D8919A78-8E66-964F-B82A-DF8D18BD33F3}" dt="2023-02-21T09:40:20.633" v="15634" actId="14100"/>
          <ac:spMkLst>
            <pc:docMk/>
            <pc:sldMk cId="3627213873" sldId="300"/>
            <ac:spMk id="2" creationId="{7005CA14-27A1-E3EB-C6AE-FF9B63CA73B8}"/>
          </ac:spMkLst>
        </pc:spChg>
        <pc:spChg chg="add mod">
          <ac:chgData name="Ronan PILARD" userId="7e4418a5-cca2-4332-b5cb-c29ffcdc5865" providerId="ADAL" clId="{D8919A78-8E66-964F-B82A-DF8D18BD33F3}" dt="2023-02-19T18:52:19.115" v="8340" actId="1076"/>
          <ac:spMkLst>
            <pc:docMk/>
            <pc:sldMk cId="3627213873" sldId="300"/>
            <ac:spMk id="4" creationId="{BB1CA921-6162-1D4B-7AC7-92F63160C012}"/>
          </ac:spMkLst>
        </pc:spChg>
        <pc:spChg chg="mod">
          <ac:chgData name="Ronan PILARD" userId="7e4418a5-cca2-4332-b5cb-c29ffcdc5865" providerId="ADAL" clId="{D8919A78-8E66-964F-B82A-DF8D18BD33F3}" dt="2023-02-21T11:05:26.978" v="17546" actId="20577"/>
          <ac:spMkLst>
            <pc:docMk/>
            <pc:sldMk cId="3627213873" sldId="300"/>
            <ac:spMk id="6" creationId="{EEBF164E-FF02-9498-B266-20BCCA2AC92E}"/>
          </ac:spMkLst>
        </pc:spChg>
        <pc:spChg chg="del">
          <ac:chgData name="Ronan PILARD" userId="7e4418a5-cca2-4332-b5cb-c29ffcdc5865" providerId="ADAL" clId="{D8919A78-8E66-964F-B82A-DF8D18BD33F3}" dt="2023-02-22T08:48:16.770" v="20447" actId="478"/>
          <ac:spMkLst>
            <pc:docMk/>
            <pc:sldMk cId="3627213873" sldId="300"/>
            <ac:spMk id="7" creationId="{4EFA1119-B994-8E2B-EA6B-37A651D0F750}"/>
          </ac:spMkLst>
        </pc:spChg>
        <pc:spChg chg="del">
          <ac:chgData name="Ronan PILARD" userId="7e4418a5-cca2-4332-b5cb-c29ffcdc5865" providerId="ADAL" clId="{D8919A78-8E66-964F-B82A-DF8D18BD33F3}" dt="2023-02-21T09:02:37.853" v="15375" actId="21"/>
          <ac:spMkLst>
            <pc:docMk/>
            <pc:sldMk cId="3627213873" sldId="300"/>
            <ac:spMk id="8" creationId="{04765AFB-871E-C5EF-D35E-B033BF97F313}"/>
          </ac:spMkLst>
        </pc:spChg>
        <pc:spChg chg="add del mod">
          <ac:chgData name="Ronan PILARD" userId="7e4418a5-cca2-4332-b5cb-c29ffcdc5865" providerId="ADAL" clId="{D8919A78-8E66-964F-B82A-DF8D18BD33F3}" dt="2023-02-16T19:06:26.999" v="7156"/>
          <ac:spMkLst>
            <pc:docMk/>
            <pc:sldMk cId="3627213873" sldId="300"/>
            <ac:spMk id="12" creationId="{3843810D-1231-6414-C2BA-BDAE319FCCF6}"/>
          </ac:spMkLst>
        </pc:spChg>
        <pc:spChg chg="del">
          <ac:chgData name="Ronan PILARD" userId="7e4418a5-cca2-4332-b5cb-c29ffcdc5865" providerId="ADAL" clId="{D8919A78-8E66-964F-B82A-DF8D18BD33F3}" dt="2023-02-21T09:02:37.853" v="15375" actId="21"/>
          <ac:spMkLst>
            <pc:docMk/>
            <pc:sldMk cId="3627213873" sldId="300"/>
            <ac:spMk id="12" creationId="{D3F1ACDE-D58A-0670-D28D-E37456A8A59D}"/>
          </ac:spMkLst>
        </pc:spChg>
        <pc:spChg chg="del">
          <ac:chgData name="Ronan PILARD" userId="7e4418a5-cca2-4332-b5cb-c29ffcdc5865" providerId="ADAL" clId="{D8919A78-8E66-964F-B82A-DF8D18BD33F3}" dt="2023-02-21T09:02:37.853" v="15375" actId="21"/>
          <ac:spMkLst>
            <pc:docMk/>
            <pc:sldMk cId="3627213873" sldId="300"/>
            <ac:spMk id="13" creationId="{6B256A03-F222-6AFA-B269-DB5F7CA5EF7A}"/>
          </ac:spMkLst>
        </pc:spChg>
        <pc:spChg chg="del">
          <ac:chgData name="Ronan PILARD" userId="7e4418a5-cca2-4332-b5cb-c29ffcdc5865" providerId="ADAL" clId="{D8919A78-8E66-964F-B82A-DF8D18BD33F3}" dt="2023-02-21T09:02:37.853" v="15375" actId="21"/>
          <ac:spMkLst>
            <pc:docMk/>
            <pc:sldMk cId="3627213873" sldId="300"/>
            <ac:spMk id="16" creationId="{00E74D5B-C279-D0BD-B87C-454EF17FEB31}"/>
          </ac:spMkLst>
        </pc:spChg>
        <pc:spChg chg="del">
          <ac:chgData name="Ronan PILARD" userId="7e4418a5-cca2-4332-b5cb-c29ffcdc5865" providerId="ADAL" clId="{D8919A78-8E66-964F-B82A-DF8D18BD33F3}" dt="2023-02-21T09:02:37.853" v="15375" actId="21"/>
          <ac:spMkLst>
            <pc:docMk/>
            <pc:sldMk cId="3627213873" sldId="300"/>
            <ac:spMk id="17" creationId="{2B9AA858-9EE1-D361-19F8-DF748DA6A62F}"/>
          </ac:spMkLst>
        </pc:spChg>
        <pc:spChg chg="add del mod">
          <ac:chgData name="Ronan PILARD" userId="7e4418a5-cca2-4332-b5cb-c29ffcdc5865" providerId="ADAL" clId="{D8919A78-8E66-964F-B82A-DF8D18BD33F3}" dt="2023-02-16T19:07:04.070" v="7176" actId="478"/>
          <ac:spMkLst>
            <pc:docMk/>
            <pc:sldMk cId="3627213873" sldId="300"/>
            <ac:spMk id="18" creationId="{544D10F4-5054-76DD-D834-5551761FF906}"/>
          </ac:spMkLst>
        </pc:spChg>
        <pc:spChg chg="del">
          <ac:chgData name="Ronan PILARD" userId="7e4418a5-cca2-4332-b5cb-c29ffcdc5865" providerId="ADAL" clId="{D8919A78-8E66-964F-B82A-DF8D18BD33F3}" dt="2023-02-21T09:02:37.853" v="15375" actId="21"/>
          <ac:spMkLst>
            <pc:docMk/>
            <pc:sldMk cId="3627213873" sldId="300"/>
            <ac:spMk id="18" creationId="{75618DBD-EAAE-62A8-E615-55CB8F6814D2}"/>
          </ac:spMkLst>
        </pc:spChg>
        <pc:graphicFrameChg chg="add mod">
          <ac:chgData name="Ronan PILARD" userId="7e4418a5-cca2-4332-b5cb-c29ffcdc5865" providerId="ADAL" clId="{D8919A78-8E66-964F-B82A-DF8D18BD33F3}" dt="2023-02-22T08:47:39.184" v="20428" actId="1076"/>
          <ac:graphicFrameMkLst>
            <pc:docMk/>
            <pc:sldMk cId="3627213873" sldId="300"/>
            <ac:graphicFrameMk id="4" creationId="{FF32C059-3F07-8A51-98ED-3EA1BEA577D0}"/>
          </ac:graphicFrameMkLst>
        </pc:graphicFrameChg>
        <pc:graphicFrameChg chg="add del mod">
          <ac:chgData name="Ronan PILARD" userId="7e4418a5-cca2-4332-b5cb-c29ffcdc5865" providerId="ADAL" clId="{D8919A78-8E66-964F-B82A-DF8D18BD33F3}" dt="2023-02-21T09:27:39.455" v="15443" actId="478"/>
          <ac:graphicFrameMkLst>
            <pc:docMk/>
            <pc:sldMk cId="3627213873" sldId="300"/>
            <ac:graphicFrameMk id="7" creationId="{F1A1CB0A-30E7-A0C8-31C2-8C2D2ADED8CE}"/>
          </ac:graphicFrameMkLst>
        </pc:graphicFrameChg>
        <pc:graphicFrameChg chg="add mod">
          <ac:chgData name="Ronan PILARD" userId="7e4418a5-cca2-4332-b5cb-c29ffcdc5865" providerId="ADAL" clId="{D8919A78-8E66-964F-B82A-DF8D18BD33F3}" dt="2023-02-21T09:27:43.397" v="15446"/>
          <ac:graphicFrameMkLst>
            <pc:docMk/>
            <pc:sldMk cId="3627213873" sldId="300"/>
            <ac:graphicFrameMk id="10" creationId="{F1A1CB0A-30E7-A0C8-31C2-8C2D2ADED8CE}"/>
          </ac:graphicFrameMkLst>
        </pc:graphicFrameChg>
        <pc:graphicFrameChg chg="add del mod">
          <ac:chgData name="Ronan PILARD" userId="7e4418a5-cca2-4332-b5cb-c29ffcdc5865" providerId="ADAL" clId="{D8919A78-8E66-964F-B82A-DF8D18BD33F3}" dt="2023-02-21T09:28:25.896" v="15450" actId="478"/>
          <ac:graphicFrameMkLst>
            <pc:docMk/>
            <pc:sldMk cId="3627213873" sldId="300"/>
            <ac:graphicFrameMk id="11" creationId="{F1A1CB0A-30E7-A0C8-31C2-8C2D2ADED8CE}"/>
          </ac:graphicFrameMkLst>
        </pc:graphicFrameChg>
        <pc:graphicFrameChg chg="mod">
          <ac:chgData name="Ronan PILARD" userId="7e4418a5-cca2-4332-b5cb-c29ffcdc5865" providerId="ADAL" clId="{D8919A78-8E66-964F-B82A-DF8D18BD33F3}" dt="2023-02-22T08:48:00.512" v="20445" actId="20577"/>
          <ac:graphicFrameMkLst>
            <pc:docMk/>
            <pc:sldMk cId="3627213873" sldId="300"/>
            <ac:graphicFrameMk id="14" creationId="{474ED284-4DCF-DB15-28F4-848675A1E142}"/>
          </ac:graphicFrameMkLst>
        </pc:graphicFrameChg>
        <pc:graphicFrameChg chg="add mod">
          <ac:chgData name="Ronan PILARD" userId="7e4418a5-cca2-4332-b5cb-c29ffcdc5865" providerId="ADAL" clId="{D8919A78-8E66-964F-B82A-DF8D18BD33F3}" dt="2023-02-21T09:28:29.407" v="15453"/>
          <ac:graphicFrameMkLst>
            <pc:docMk/>
            <pc:sldMk cId="3627213873" sldId="300"/>
            <ac:graphicFrameMk id="15" creationId="{F1A1CB0A-30E7-A0C8-31C2-8C2D2ADED8CE}"/>
          </ac:graphicFrameMkLst>
        </pc:graphicFrameChg>
        <pc:graphicFrameChg chg="add del mod">
          <ac:chgData name="Ronan PILARD" userId="7e4418a5-cca2-4332-b5cb-c29ffcdc5865" providerId="ADAL" clId="{D8919A78-8E66-964F-B82A-DF8D18BD33F3}" dt="2023-02-21T09:28:56.413" v="15460" actId="21"/>
          <ac:graphicFrameMkLst>
            <pc:docMk/>
            <pc:sldMk cId="3627213873" sldId="300"/>
            <ac:graphicFrameMk id="19" creationId="{F1A1CB0A-30E7-A0C8-31C2-8C2D2ADED8CE}"/>
          </ac:graphicFrameMkLst>
        </pc:graphicFrameChg>
        <pc:picChg chg="add mod">
          <ac:chgData name="Ronan PILARD" userId="7e4418a5-cca2-4332-b5cb-c29ffcdc5865" providerId="ADAL" clId="{D8919A78-8E66-964F-B82A-DF8D18BD33F3}" dt="2023-02-22T08:47:46.672" v="20429" actId="1076"/>
          <ac:picMkLst>
            <pc:docMk/>
            <pc:sldMk cId="3627213873" sldId="300"/>
            <ac:picMk id="5" creationId="{462119F2-ABE7-5830-26D9-1C17D3D765F3}"/>
          </ac:picMkLst>
        </pc:picChg>
        <pc:picChg chg="add mod">
          <ac:chgData name="Ronan PILARD" userId="7e4418a5-cca2-4332-b5cb-c29ffcdc5865" providerId="ADAL" clId="{D8919A78-8E66-964F-B82A-DF8D18BD33F3}" dt="2023-02-22T08:48:22.686" v="20449" actId="1076"/>
          <ac:picMkLst>
            <pc:docMk/>
            <pc:sldMk cId="3627213873" sldId="300"/>
            <ac:picMk id="1026" creationId="{FE56694E-3499-3F0E-EDF3-1E22F52C7460}"/>
          </ac:picMkLst>
        </pc:picChg>
        <pc:cxnChg chg="del">
          <ac:chgData name="Ronan PILARD" userId="7e4418a5-cca2-4332-b5cb-c29ffcdc5865" providerId="ADAL" clId="{D8919A78-8E66-964F-B82A-DF8D18BD33F3}" dt="2023-02-21T09:02:37.853" v="15375" actId="21"/>
          <ac:cxnSpMkLst>
            <pc:docMk/>
            <pc:sldMk cId="3627213873" sldId="300"/>
            <ac:cxnSpMk id="3" creationId="{4DB9EB5D-367A-6CC4-7766-EC734BDCCE77}"/>
          </ac:cxnSpMkLst>
        </pc:cxnChg>
      </pc:sldChg>
      <pc:sldChg chg="addSp modSp mod">
        <pc:chgData name="Ronan PILARD" userId="7e4418a5-cca2-4332-b5cb-c29ffcdc5865" providerId="ADAL" clId="{D8919A78-8E66-964F-B82A-DF8D18BD33F3}" dt="2023-02-15T17:30:51.869" v="5860" actId="14100"/>
        <pc:sldMkLst>
          <pc:docMk/>
          <pc:sldMk cId="2534157429" sldId="302"/>
        </pc:sldMkLst>
        <pc:spChg chg="add mod">
          <ac:chgData name="Ronan PILARD" userId="7e4418a5-cca2-4332-b5cb-c29ffcdc5865" providerId="ADAL" clId="{D8919A78-8E66-964F-B82A-DF8D18BD33F3}" dt="2023-02-14T08:59:28.182" v="5157" actId="20577"/>
          <ac:spMkLst>
            <pc:docMk/>
            <pc:sldMk cId="2534157429" sldId="302"/>
            <ac:spMk id="4" creationId="{DBA7E9CC-1A2B-E54D-F1EF-F02FD1DBFB66}"/>
          </ac:spMkLst>
        </pc:spChg>
        <pc:picChg chg="mod">
          <ac:chgData name="Ronan PILARD" userId="7e4418a5-cca2-4332-b5cb-c29ffcdc5865" providerId="ADAL" clId="{D8919A78-8E66-964F-B82A-DF8D18BD33F3}" dt="2023-02-15T17:30:51.869" v="5860" actId="14100"/>
          <ac:picMkLst>
            <pc:docMk/>
            <pc:sldMk cId="2534157429" sldId="302"/>
            <ac:picMk id="6" creationId="{1D78E046-03CA-A71D-2E94-7D7786008AA0}"/>
          </ac:picMkLst>
        </pc:picChg>
      </pc:sldChg>
      <pc:sldChg chg="modSp mod modNotesTx">
        <pc:chgData name="Ronan PILARD" userId="7e4418a5-cca2-4332-b5cb-c29ffcdc5865" providerId="ADAL" clId="{D8919A78-8E66-964F-B82A-DF8D18BD33F3}" dt="2023-02-21T18:39:37.392" v="19559" actId="1076"/>
        <pc:sldMkLst>
          <pc:docMk/>
          <pc:sldMk cId="4129160187" sldId="302"/>
        </pc:sldMkLst>
        <pc:spChg chg="mod">
          <ac:chgData name="Ronan PILARD" userId="7e4418a5-cca2-4332-b5cb-c29ffcdc5865" providerId="ADAL" clId="{D8919A78-8E66-964F-B82A-DF8D18BD33F3}" dt="2023-02-21T18:38:43.082" v="19557" actId="20577"/>
          <ac:spMkLst>
            <pc:docMk/>
            <pc:sldMk cId="4129160187" sldId="302"/>
            <ac:spMk id="2" creationId="{BE383888-CB5D-0CAE-EAE6-52E46ECF59B9}"/>
          </ac:spMkLst>
        </pc:spChg>
        <pc:spChg chg="mod">
          <ac:chgData name="Ronan PILARD" userId="7e4418a5-cca2-4332-b5cb-c29ffcdc5865" providerId="ADAL" clId="{D8919A78-8E66-964F-B82A-DF8D18BD33F3}" dt="2023-02-21T18:39:37.392" v="19559" actId="1076"/>
          <ac:spMkLst>
            <pc:docMk/>
            <pc:sldMk cId="4129160187" sldId="302"/>
            <ac:spMk id="9" creationId="{7EE705F9-A5D2-AF08-86F5-47C7EBF21F13}"/>
          </ac:spMkLst>
        </pc:spChg>
        <pc:spChg chg="mod">
          <ac:chgData name="Ronan PILARD" userId="7e4418a5-cca2-4332-b5cb-c29ffcdc5865" providerId="ADAL" clId="{D8919A78-8E66-964F-B82A-DF8D18BD33F3}" dt="2023-02-20T13:22:51.652" v="10825" actId="1076"/>
          <ac:spMkLst>
            <pc:docMk/>
            <pc:sldMk cId="4129160187" sldId="302"/>
            <ac:spMk id="10" creationId="{DE6DDBB7-B34D-A6DA-8F07-5F8704CF8E2C}"/>
          </ac:spMkLst>
        </pc:spChg>
      </pc:sldChg>
      <pc:sldChg chg="modSp mod modNotesTx">
        <pc:chgData name="Ronan PILARD" userId="7e4418a5-cca2-4332-b5cb-c29ffcdc5865" providerId="ADAL" clId="{D8919A78-8E66-964F-B82A-DF8D18BD33F3}" dt="2023-02-21T16:47:44.243" v="18093" actId="20577"/>
        <pc:sldMkLst>
          <pc:docMk/>
          <pc:sldMk cId="2528502440" sldId="306"/>
        </pc:sldMkLst>
        <pc:spChg chg="mod">
          <ac:chgData name="Ronan PILARD" userId="7e4418a5-cca2-4332-b5cb-c29ffcdc5865" providerId="ADAL" clId="{D8919A78-8E66-964F-B82A-DF8D18BD33F3}" dt="2023-02-16T19:49:36.524" v="7423" actId="20577"/>
          <ac:spMkLst>
            <pc:docMk/>
            <pc:sldMk cId="2528502440" sldId="306"/>
            <ac:spMk id="4" creationId="{E0FD9D12-9BAC-FB0B-800B-24375183CB72}"/>
          </ac:spMkLst>
        </pc:spChg>
        <pc:spChg chg="mod">
          <ac:chgData name="Ronan PILARD" userId="7e4418a5-cca2-4332-b5cb-c29ffcdc5865" providerId="ADAL" clId="{D8919A78-8E66-964F-B82A-DF8D18BD33F3}" dt="2023-02-21T10:59:00.084" v="17220" actId="20577"/>
          <ac:spMkLst>
            <pc:docMk/>
            <pc:sldMk cId="2528502440" sldId="306"/>
            <ac:spMk id="5" creationId="{A24FA034-6354-52C4-D636-9CF66C33643A}"/>
          </ac:spMkLst>
        </pc:spChg>
      </pc:sldChg>
      <pc:sldChg chg="delSp modSp mod modNotesTx">
        <pc:chgData name="Ronan PILARD" userId="7e4418a5-cca2-4332-b5cb-c29ffcdc5865" providerId="ADAL" clId="{D8919A78-8E66-964F-B82A-DF8D18BD33F3}" dt="2023-02-21T16:49:34.270" v="18239" actId="20577"/>
        <pc:sldMkLst>
          <pc:docMk/>
          <pc:sldMk cId="2069688652" sldId="307"/>
        </pc:sldMkLst>
        <pc:spChg chg="del">
          <ac:chgData name="Ronan PILARD" userId="7e4418a5-cca2-4332-b5cb-c29ffcdc5865" providerId="ADAL" clId="{D8919A78-8E66-964F-B82A-DF8D18BD33F3}" dt="2023-02-16T18:53:15.948" v="7153" actId="478"/>
          <ac:spMkLst>
            <pc:docMk/>
            <pc:sldMk cId="2069688652" sldId="307"/>
            <ac:spMk id="2" creationId="{88F01738-65A9-1D03-1731-3117230F81CA}"/>
          </ac:spMkLst>
        </pc:spChg>
        <pc:spChg chg="mod">
          <ac:chgData name="Ronan PILARD" userId="7e4418a5-cca2-4332-b5cb-c29ffcdc5865" providerId="ADAL" clId="{D8919A78-8E66-964F-B82A-DF8D18BD33F3}" dt="2023-02-20T19:49:27.447" v="13556" actId="20577"/>
          <ac:spMkLst>
            <pc:docMk/>
            <pc:sldMk cId="2069688652" sldId="307"/>
            <ac:spMk id="4" creationId="{E0FD9D12-9BAC-FB0B-800B-24375183CB72}"/>
          </ac:spMkLst>
        </pc:spChg>
      </pc:sldChg>
      <pc:sldChg chg="modSp mod modNotesTx">
        <pc:chgData name="Ronan PILARD" userId="7e4418a5-cca2-4332-b5cb-c29ffcdc5865" providerId="ADAL" clId="{D8919A78-8E66-964F-B82A-DF8D18BD33F3}" dt="2023-02-21T16:49:02.662" v="18187" actId="20577"/>
        <pc:sldMkLst>
          <pc:docMk/>
          <pc:sldMk cId="3031103410" sldId="308"/>
        </pc:sldMkLst>
        <pc:spChg chg="mod">
          <ac:chgData name="Ronan PILARD" userId="7e4418a5-cca2-4332-b5cb-c29ffcdc5865" providerId="ADAL" clId="{D8919A78-8E66-964F-B82A-DF8D18BD33F3}" dt="2023-02-19T19:12:44.366" v="8753" actId="20577"/>
          <ac:spMkLst>
            <pc:docMk/>
            <pc:sldMk cId="3031103410" sldId="308"/>
            <ac:spMk id="4" creationId="{E0FD9D12-9BAC-FB0B-800B-24375183CB72}"/>
          </ac:spMkLst>
        </pc:spChg>
        <pc:spChg chg="mod">
          <ac:chgData name="Ronan PILARD" userId="7e4418a5-cca2-4332-b5cb-c29ffcdc5865" providerId="ADAL" clId="{D8919A78-8E66-964F-B82A-DF8D18BD33F3}" dt="2023-02-19T19:12:50.151" v="8768" actId="20577"/>
          <ac:spMkLst>
            <pc:docMk/>
            <pc:sldMk cId="3031103410" sldId="308"/>
            <ac:spMk id="5" creationId="{A24FA034-6354-52C4-D636-9CF66C33643A}"/>
          </ac:spMkLst>
        </pc:spChg>
      </pc:sldChg>
      <pc:sldChg chg="modSp mod modNotesTx">
        <pc:chgData name="Ronan PILARD" userId="7e4418a5-cca2-4332-b5cb-c29ffcdc5865" providerId="ADAL" clId="{D8919A78-8E66-964F-B82A-DF8D18BD33F3}" dt="2023-02-21T16:50:42.958" v="18342" actId="20577"/>
        <pc:sldMkLst>
          <pc:docMk/>
          <pc:sldMk cId="3734388057" sldId="309"/>
        </pc:sldMkLst>
        <pc:spChg chg="mod">
          <ac:chgData name="Ronan PILARD" userId="7e4418a5-cca2-4332-b5cb-c29ffcdc5865" providerId="ADAL" clId="{D8919A78-8E66-964F-B82A-DF8D18BD33F3}" dt="2023-02-19T18:54:18.821" v="8493" actId="20577"/>
          <ac:spMkLst>
            <pc:docMk/>
            <pc:sldMk cId="3734388057" sldId="309"/>
            <ac:spMk id="5" creationId="{A24FA034-6354-52C4-D636-9CF66C33643A}"/>
          </ac:spMkLst>
        </pc:spChg>
      </pc:sldChg>
      <pc:sldChg chg="addSp delSp modSp mod modNotesTx">
        <pc:chgData name="Ronan PILARD" userId="7e4418a5-cca2-4332-b5cb-c29ffcdc5865" providerId="ADAL" clId="{D8919A78-8E66-964F-B82A-DF8D18BD33F3}" dt="2023-02-21T18:50:11.296" v="19845" actId="1076"/>
        <pc:sldMkLst>
          <pc:docMk/>
          <pc:sldMk cId="1316295431" sldId="310"/>
        </pc:sldMkLst>
        <pc:spChg chg="add mod">
          <ac:chgData name="Ronan PILARD" userId="7e4418a5-cca2-4332-b5cb-c29ffcdc5865" providerId="ADAL" clId="{D8919A78-8E66-964F-B82A-DF8D18BD33F3}" dt="2023-02-21T18:50:11.296" v="19845" actId="1076"/>
          <ac:spMkLst>
            <pc:docMk/>
            <pc:sldMk cId="1316295431" sldId="310"/>
            <ac:spMk id="2" creationId="{4304067A-5011-5AB4-5D42-29E7182E6DFA}"/>
          </ac:spMkLst>
        </pc:spChg>
        <pc:spChg chg="del mod">
          <ac:chgData name="Ronan PILARD" userId="7e4418a5-cca2-4332-b5cb-c29ffcdc5865" providerId="ADAL" clId="{D8919A78-8E66-964F-B82A-DF8D18BD33F3}" dt="2023-02-21T18:49:55.087" v="19835" actId="478"/>
          <ac:spMkLst>
            <pc:docMk/>
            <pc:sldMk cId="1316295431" sldId="310"/>
            <ac:spMk id="5" creationId="{A24FA034-6354-52C4-D636-9CF66C33643A}"/>
          </ac:spMkLst>
        </pc:spChg>
      </pc:sldChg>
      <pc:sldChg chg="modSp mod modNotesTx">
        <pc:chgData name="Ronan PILARD" userId="7e4418a5-cca2-4332-b5cb-c29ffcdc5865" providerId="ADAL" clId="{D8919A78-8E66-964F-B82A-DF8D18BD33F3}" dt="2023-02-21T17:38:57.828" v="19026" actId="20577"/>
        <pc:sldMkLst>
          <pc:docMk/>
          <pc:sldMk cId="4252335361" sldId="311"/>
        </pc:sldMkLst>
        <pc:spChg chg="mod">
          <ac:chgData name="Ronan PILARD" userId="7e4418a5-cca2-4332-b5cb-c29ffcdc5865" providerId="ADAL" clId="{D8919A78-8E66-964F-B82A-DF8D18BD33F3}" dt="2023-02-20T21:17:11.321" v="13799" actId="1076"/>
          <ac:spMkLst>
            <pc:docMk/>
            <pc:sldMk cId="4252335361" sldId="311"/>
            <ac:spMk id="2" creationId="{BE383888-CB5D-0CAE-EAE6-52E46ECF59B9}"/>
          </ac:spMkLst>
        </pc:spChg>
        <pc:spChg chg="mod">
          <ac:chgData name="Ronan PILARD" userId="7e4418a5-cca2-4332-b5cb-c29ffcdc5865" providerId="ADAL" clId="{D8919A78-8E66-964F-B82A-DF8D18BD33F3}" dt="2023-02-20T21:17:23.084" v="13800" actId="113"/>
          <ac:spMkLst>
            <pc:docMk/>
            <pc:sldMk cId="4252335361" sldId="311"/>
            <ac:spMk id="10" creationId="{3F5C1A21-18C4-89FE-3F12-B1BDAAD8B391}"/>
          </ac:spMkLst>
        </pc:spChg>
        <pc:spChg chg="mod">
          <ac:chgData name="Ronan PILARD" userId="7e4418a5-cca2-4332-b5cb-c29ffcdc5865" providerId="ADAL" clId="{D8919A78-8E66-964F-B82A-DF8D18BD33F3}" dt="2023-02-20T21:18:06.501" v="13839" actId="14100"/>
          <ac:spMkLst>
            <pc:docMk/>
            <pc:sldMk cId="4252335361" sldId="311"/>
            <ac:spMk id="12" creationId="{51904C0D-BE80-A6BE-C96F-6A83111E679F}"/>
          </ac:spMkLst>
        </pc:spChg>
        <pc:spChg chg="mod">
          <ac:chgData name="Ronan PILARD" userId="7e4418a5-cca2-4332-b5cb-c29ffcdc5865" providerId="ADAL" clId="{D8919A78-8E66-964F-B82A-DF8D18BD33F3}" dt="2023-02-20T21:18:15.965" v="13842" actId="113"/>
          <ac:spMkLst>
            <pc:docMk/>
            <pc:sldMk cId="4252335361" sldId="311"/>
            <ac:spMk id="13" creationId="{B5A5FA4A-A0FC-E010-701E-8D985586200F}"/>
          </ac:spMkLst>
        </pc:spChg>
        <pc:spChg chg="mod">
          <ac:chgData name="Ronan PILARD" userId="7e4418a5-cca2-4332-b5cb-c29ffcdc5865" providerId="ADAL" clId="{D8919A78-8E66-964F-B82A-DF8D18BD33F3}" dt="2023-02-20T21:18:47.401" v="13884" actId="20577"/>
          <ac:spMkLst>
            <pc:docMk/>
            <pc:sldMk cId="4252335361" sldId="311"/>
            <ac:spMk id="14" creationId="{06737822-2D0B-A2A6-6392-854C8DC1504A}"/>
          </ac:spMkLst>
        </pc:spChg>
      </pc:sldChg>
      <pc:sldChg chg="modSp mod">
        <pc:chgData name="Ronan PILARD" userId="7e4418a5-cca2-4332-b5cb-c29ffcdc5865" providerId="ADAL" clId="{D8919A78-8E66-964F-B82A-DF8D18BD33F3}" dt="2023-02-22T13:23:16.298" v="21754" actId="20577"/>
        <pc:sldMkLst>
          <pc:docMk/>
          <pc:sldMk cId="2545834219" sldId="312"/>
        </pc:sldMkLst>
        <pc:spChg chg="mod">
          <ac:chgData name="Ronan PILARD" userId="7e4418a5-cca2-4332-b5cb-c29ffcdc5865" providerId="ADAL" clId="{D8919A78-8E66-964F-B82A-DF8D18BD33F3}" dt="2023-02-22T13:23:16.298" v="21754" actId="20577"/>
          <ac:spMkLst>
            <pc:docMk/>
            <pc:sldMk cId="2545834219" sldId="312"/>
            <ac:spMk id="5" creationId="{A24FA034-6354-52C4-D636-9CF66C33643A}"/>
          </ac:spMkLst>
        </pc:spChg>
      </pc:sldChg>
      <pc:sldChg chg="addSp delSp modSp mod ord addCm modCm">
        <pc:chgData name="Ronan PILARD" userId="7e4418a5-cca2-4332-b5cb-c29ffcdc5865" providerId="ADAL" clId="{D8919A78-8E66-964F-B82A-DF8D18BD33F3}" dt="2023-02-16T20:10:13.601" v="7565" actId="20578"/>
        <pc:sldMkLst>
          <pc:docMk/>
          <pc:sldMk cId="425967266" sldId="313"/>
        </pc:sldMkLst>
        <pc:spChg chg="add del mod">
          <ac:chgData name="Ronan PILARD" userId="7e4418a5-cca2-4332-b5cb-c29ffcdc5865" providerId="ADAL" clId="{D8919A78-8E66-964F-B82A-DF8D18BD33F3}" dt="2023-02-16T08:32:04.750" v="6138" actId="478"/>
          <ac:spMkLst>
            <pc:docMk/>
            <pc:sldMk cId="425967266" sldId="313"/>
            <ac:spMk id="5" creationId="{02BC2E7B-9B32-6474-F764-F7629E9E1F75}"/>
          </ac:spMkLst>
        </pc:spChg>
        <pc:spChg chg="mod">
          <ac:chgData name="Ronan PILARD" userId="7e4418a5-cca2-4332-b5cb-c29ffcdc5865" providerId="ADAL" clId="{D8919A78-8E66-964F-B82A-DF8D18BD33F3}" dt="2023-02-16T13:39:04.341" v="6249" actId="400"/>
          <ac:spMkLst>
            <pc:docMk/>
            <pc:sldMk cId="425967266" sldId="313"/>
            <ac:spMk id="8" creationId="{5FAFF5CC-4968-257A-F437-A6B9269C84A0}"/>
          </ac:spMkLst>
        </pc:spChg>
        <pc:spChg chg="mod">
          <ac:chgData name="Ronan PILARD" userId="7e4418a5-cca2-4332-b5cb-c29ffcdc5865" providerId="ADAL" clId="{D8919A78-8E66-964F-B82A-DF8D18BD33F3}" dt="2023-02-16T13:39:22.245" v="6250" actId="400"/>
          <ac:spMkLst>
            <pc:docMk/>
            <pc:sldMk cId="425967266" sldId="313"/>
            <ac:spMk id="13" creationId="{28AEF377-1870-470F-AB43-4314295662CA}"/>
          </ac:spMkLst>
        </pc:spChg>
      </pc:sldChg>
      <pc:sldChg chg="add del">
        <pc:chgData name="Ronan PILARD" userId="7e4418a5-cca2-4332-b5cb-c29ffcdc5865" providerId="ADAL" clId="{D8919A78-8E66-964F-B82A-DF8D18BD33F3}" dt="2023-02-22T13:24:09.982" v="21796" actId="2696"/>
        <pc:sldMkLst>
          <pc:docMk/>
          <pc:sldMk cId="581386937" sldId="313"/>
        </pc:sldMkLst>
      </pc:sldChg>
      <pc:sldChg chg="del">
        <pc:chgData name="Ronan PILARD" userId="7e4418a5-cca2-4332-b5cb-c29ffcdc5865" providerId="ADAL" clId="{D8919A78-8E66-964F-B82A-DF8D18BD33F3}" dt="2023-02-21T18:45:02.009" v="19638" actId="2696"/>
        <pc:sldMkLst>
          <pc:docMk/>
          <pc:sldMk cId="3103190640" sldId="313"/>
        </pc:sldMkLst>
      </pc:sldChg>
      <pc:sldChg chg="add del">
        <pc:chgData name="Ronan PILARD" userId="7e4418a5-cca2-4332-b5cb-c29ffcdc5865" providerId="ADAL" clId="{D8919A78-8E66-964F-B82A-DF8D18BD33F3}" dt="2023-02-22T13:24:08.813" v="21795" actId="2696"/>
        <pc:sldMkLst>
          <pc:docMk/>
          <pc:sldMk cId="681767471" sldId="314"/>
        </pc:sldMkLst>
      </pc:sldChg>
      <pc:sldChg chg="modSp del mod modShow modNotesTx">
        <pc:chgData name="Ronan PILARD" userId="7e4418a5-cca2-4332-b5cb-c29ffcdc5865" providerId="ADAL" clId="{D8919A78-8E66-964F-B82A-DF8D18BD33F3}" dt="2023-02-21T18:45:02.009" v="19638" actId="2696"/>
        <pc:sldMkLst>
          <pc:docMk/>
          <pc:sldMk cId="1393521686" sldId="314"/>
        </pc:sldMkLst>
        <pc:spChg chg="mod">
          <ac:chgData name="Ronan PILARD" userId="7e4418a5-cca2-4332-b5cb-c29ffcdc5865" providerId="ADAL" clId="{D8919A78-8E66-964F-B82A-DF8D18BD33F3}" dt="2023-02-21T18:44:49.246" v="19636" actId="1076"/>
          <ac:spMkLst>
            <pc:docMk/>
            <pc:sldMk cId="1393521686" sldId="314"/>
            <ac:spMk id="6" creationId="{5F5DAEA8-2308-674C-1C49-3CDB7957B88F}"/>
          </ac:spMkLst>
        </pc:spChg>
      </pc:sldChg>
      <pc:sldChg chg="addSp modSp mod ord">
        <pc:chgData name="Ronan PILARD" userId="7e4418a5-cca2-4332-b5cb-c29ffcdc5865" providerId="ADAL" clId="{D8919A78-8E66-964F-B82A-DF8D18BD33F3}" dt="2023-02-16T20:10:13.601" v="7565" actId="20578"/>
        <pc:sldMkLst>
          <pc:docMk/>
          <pc:sldMk cId="4117032561" sldId="314"/>
        </pc:sldMkLst>
        <pc:spChg chg="mod">
          <ac:chgData name="Ronan PILARD" userId="7e4418a5-cca2-4332-b5cb-c29ffcdc5865" providerId="ADAL" clId="{D8919A78-8E66-964F-B82A-DF8D18BD33F3}" dt="2023-02-14T09:03:39.912" v="5170" actId="20577"/>
          <ac:spMkLst>
            <pc:docMk/>
            <pc:sldMk cId="4117032561" sldId="314"/>
            <ac:spMk id="2" creationId="{53341A83-5543-9CB4-C46C-88E63746CA96}"/>
          </ac:spMkLst>
        </pc:spChg>
        <pc:spChg chg="mod">
          <ac:chgData name="Ronan PILARD" userId="7e4418a5-cca2-4332-b5cb-c29ffcdc5865" providerId="ADAL" clId="{D8919A78-8E66-964F-B82A-DF8D18BD33F3}" dt="2023-02-14T09:03:16.037" v="5169" actId="20577"/>
          <ac:spMkLst>
            <pc:docMk/>
            <pc:sldMk cId="4117032561" sldId="314"/>
            <ac:spMk id="4" creationId="{AEB776DC-DBC7-820D-44D1-8C8423938F64}"/>
          </ac:spMkLst>
        </pc:spChg>
        <pc:spChg chg="add mod">
          <ac:chgData name="Ronan PILARD" userId="7e4418a5-cca2-4332-b5cb-c29ffcdc5865" providerId="ADAL" clId="{D8919A78-8E66-964F-B82A-DF8D18BD33F3}" dt="2023-02-16T20:06:20.592" v="7564" actId="1076"/>
          <ac:spMkLst>
            <pc:docMk/>
            <pc:sldMk cId="4117032561" sldId="314"/>
            <ac:spMk id="6" creationId="{5F5DAEA8-2308-674C-1C49-3CDB7957B88F}"/>
          </ac:spMkLst>
        </pc:spChg>
      </pc:sldChg>
      <pc:sldChg chg="addSp delSp modSp mod modShow addCm modCm">
        <pc:chgData name="Ronan PILARD" userId="7e4418a5-cca2-4332-b5cb-c29ffcdc5865" providerId="ADAL" clId="{D8919A78-8E66-964F-B82A-DF8D18BD33F3}" dt="2023-02-17T09:18:15.618" v="7739" actId="729"/>
        <pc:sldMkLst>
          <pc:docMk/>
          <pc:sldMk cId="2285433885" sldId="315"/>
        </pc:sldMkLst>
        <pc:spChg chg="add del mod">
          <ac:chgData name="Ronan PILARD" userId="7e4418a5-cca2-4332-b5cb-c29ffcdc5865" providerId="ADAL" clId="{D8919A78-8E66-964F-B82A-DF8D18BD33F3}" dt="2023-02-16T20:00:40.858" v="7443" actId="478"/>
          <ac:spMkLst>
            <pc:docMk/>
            <pc:sldMk cId="2285433885" sldId="315"/>
            <ac:spMk id="2" creationId="{E94E5928-56A3-8A1B-840F-A6D3C8951FDD}"/>
          </ac:spMkLst>
        </pc:spChg>
        <pc:spChg chg="mod">
          <ac:chgData name="Ronan PILARD" userId="7e4418a5-cca2-4332-b5cb-c29ffcdc5865" providerId="ADAL" clId="{D8919A78-8E66-964F-B82A-DF8D18BD33F3}" dt="2023-02-16T20:00:43.598" v="7445" actId="20577"/>
          <ac:spMkLst>
            <pc:docMk/>
            <pc:sldMk cId="2285433885" sldId="315"/>
            <ac:spMk id="4" creationId="{AEB776DC-DBC7-820D-44D1-8C8423938F64}"/>
          </ac:spMkLst>
        </pc:spChg>
      </pc:sldChg>
      <pc:sldChg chg="modSp mod ord">
        <pc:chgData name="Ronan PILARD" userId="7e4418a5-cca2-4332-b5cb-c29ffcdc5865" providerId="ADAL" clId="{D8919A78-8E66-964F-B82A-DF8D18BD33F3}" dt="2023-02-16T20:10:13.601" v="7565" actId="20578"/>
        <pc:sldMkLst>
          <pc:docMk/>
          <pc:sldMk cId="4186665220" sldId="316"/>
        </pc:sldMkLst>
        <pc:spChg chg="mod">
          <ac:chgData name="Ronan PILARD" userId="7e4418a5-cca2-4332-b5cb-c29ffcdc5865" providerId="ADAL" clId="{D8919A78-8E66-964F-B82A-DF8D18BD33F3}" dt="2023-02-16T12:35:44.371" v="6246" actId="20577"/>
          <ac:spMkLst>
            <pc:docMk/>
            <pc:sldMk cId="4186665220" sldId="316"/>
            <ac:spMk id="6" creationId="{8E695E11-5183-0418-3D21-21C66700314E}"/>
          </ac:spMkLst>
        </pc:spChg>
      </pc:sldChg>
      <pc:sldChg chg="addCm">
        <pc:chgData name="Ronan PILARD" userId="7e4418a5-cca2-4332-b5cb-c29ffcdc5865" providerId="ADAL" clId="{D8919A78-8E66-964F-B82A-DF8D18BD33F3}" dt="2023-02-14T09:05:09.746" v="5171"/>
        <pc:sldMkLst>
          <pc:docMk/>
          <pc:sldMk cId="3410946601" sldId="317"/>
        </pc:sldMkLst>
      </pc:sldChg>
      <pc:sldChg chg="addSp delSp modSp mod ord addCm modCm">
        <pc:chgData name="Ronan PILARD" userId="7e4418a5-cca2-4332-b5cb-c29ffcdc5865" providerId="ADAL" clId="{D8919A78-8E66-964F-B82A-DF8D18BD33F3}" dt="2023-02-16T10:55:45.467" v="6242" actId="14100"/>
        <pc:sldMkLst>
          <pc:docMk/>
          <pc:sldMk cId="2841299626" sldId="319"/>
        </pc:sldMkLst>
        <pc:spChg chg="add mod">
          <ac:chgData name="Ronan PILARD" userId="7e4418a5-cca2-4332-b5cb-c29ffcdc5865" providerId="ADAL" clId="{D8919A78-8E66-964F-B82A-DF8D18BD33F3}" dt="2023-02-16T08:18:11.712" v="6027" actId="1076"/>
          <ac:spMkLst>
            <pc:docMk/>
            <pc:sldMk cId="2841299626" sldId="319"/>
            <ac:spMk id="4" creationId="{CFA10593-C762-5D0A-C2BC-8FFE285316FC}"/>
          </ac:spMkLst>
        </pc:spChg>
        <pc:spChg chg="mod">
          <ac:chgData name="Ronan PILARD" userId="7e4418a5-cca2-4332-b5cb-c29ffcdc5865" providerId="ADAL" clId="{D8919A78-8E66-964F-B82A-DF8D18BD33F3}" dt="2023-02-16T08:44:11.696" v="6158" actId="1076"/>
          <ac:spMkLst>
            <pc:docMk/>
            <pc:sldMk cId="2841299626" sldId="319"/>
            <ac:spMk id="5" creationId="{0CB20676-88D0-8B70-49BA-6EB26185EB10}"/>
          </ac:spMkLst>
        </pc:spChg>
        <pc:spChg chg="add mod">
          <ac:chgData name="Ronan PILARD" userId="7e4418a5-cca2-4332-b5cb-c29ffcdc5865" providerId="ADAL" clId="{D8919A78-8E66-964F-B82A-DF8D18BD33F3}" dt="2023-02-16T08:44:38.742" v="6166" actId="14100"/>
          <ac:spMkLst>
            <pc:docMk/>
            <pc:sldMk cId="2841299626" sldId="319"/>
            <ac:spMk id="6" creationId="{5DF445FB-05B5-2C5A-1A7D-CB1D1F6F49D3}"/>
          </ac:spMkLst>
        </pc:spChg>
        <pc:spChg chg="mod">
          <ac:chgData name="Ronan PILARD" userId="7e4418a5-cca2-4332-b5cb-c29ffcdc5865" providerId="ADAL" clId="{D8919A78-8E66-964F-B82A-DF8D18BD33F3}" dt="2023-02-16T08:45:14.992" v="6170" actId="1076"/>
          <ac:spMkLst>
            <pc:docMk/>
            <pc:sldMk cId="2841299626" sldId="319"/>
            <ac:spMk id="8" creationId="{95484792-EDC2-54DF-43BE-BBA58D31E89B}"/>
          </ac:spMkLst>
        </pc:spChg>
        <pc:spChg chg="add mod">
          <ac:chgData name="Ronan PILARD" userId="7e4418a5-cca2-4332-b5cb-c29ffcdc5865" providerId="ADAL" clId="{D8919A78-8E66-964F-B82A-DF8D18BD33F3}" dt="2023-02-16T10:55:17.437" v="6192" actId="1076"/>
          <ac:spMkLst>
            <pc:docMk/>
            <pc:sldMk cId="2841299626" sldId="319"/>
            <ac:spMk id="12" creationId="{CB2EA044-098A-24E3-B5B5-3E49F86A239B}"/>
          </ac:spMkLst>
        </pc:spChg>
        <pc:spChg chg="add mod">
          <ac:chgData name="Ronan PILARD" userId="7e4418a5-cca2-4332-b5cb-c29ffcdc5865" providerId="ADAL" clId="{D8919A78-8E66-964F-B82A-DF8D18BD33F3}" dt="2023-02-16T10:55:37.701" v="6240" actId="1076"/>
          <ac:spMkLst>
            <pc:docMk/>
            <pc:sldMk cId="2841299626" sldId="319"/>
            <ac:spMk id="13" creationId="{35D5CBBE-977F-F408-32CA-BC1A12F17A72}"/>
          </ac:spMkLst>
        </pc:spChg>
        <pc:graphicFrameChg chg="add mod">
          <ac:chgData name="Ronan PILARD" userId="7e4418a5-cca2-4332-b5cb-c29ffcdc5865" providerId="ADAL" clId="{D8919A78-8E66-964F-B82A-DF8D18BD33F3}" dt="2023-02-14T16:07:13.312" v="5368" actId="404"/>
          <ac:graphicFrameMkLst>
            <pc:docMk/>
            <pc:sldMk cId="2841299626" sldId="319"/>
            <ac:graphicFrameMk id="3" creationId="{DA33DAC2-EA68-3AF1-8C79-1917CB06F16B}"/>
          </ac:graphicFrameMkLst>
        </pc:graphicFrameChg>
        <pc:picChg chg="add mod">
          <ac:chgData name="Ronan PILARD" userId="7e4418a5-cca2-4332-b5cb-c29ffcdc5865" providerId="ADAL" clId="{D8919A78-8E66-964F-B82A-DF8D18BD33F3}" dt="2023-02-16T09:17:05.882" v="6184" actId="1076"/>
          <ac:picMkLst>
            <pc:docMk/>
            <pc:sldMk cId="2841299626" sldId="319"/>
            <ac:picMk id="9" creationId="{DFDE90AD-E669-4124-C0E9-D0F1DA006C75}"/>
          </ac:picMkLst>
        </pc:picChg>
        <pc:picChg chg="add mod">
          <ac:chgData name="Ronan PILARD" userId="7e4418a5-cca2-4332-b5cb-c29ffcdc5865" providerId="ADAL" clId="{D8919A78-8E66-964F-B82A-DF8D18BD33F3}" dt="2023-02-16T09:17:03.204" v="6183" actId="1076"/>
          <ac:picMkLst>
            <pc:docMk/>
            <pc:sldMk cId="2841299626" sldId="319"/>
            <ac:picMk id="11" creationId="{45F133E3-F7FC-FEAB-A265-1A683E24C174}"/>
          </ac:picMkLst>
        </pc:picChg>
        <pc:picChg chg="del mod">
          <ac:chgData name="Ronan PILARD" userId="7e4418a5-cca2-4332-b5cb-c29ffcdc5865" providerId="ADAL" clId="{D8919A78-8E66-964F-B82A-DF8D18BD33F3}" dt="2023-02-16T08:45:10.392" v="6168" actId="478"/>
          <ac:picMkLst>
            <pc:docMk/>
            <pc:sldMk cId="2841299626" sldId="319"/>
            <ac:picMk id="1026" creationId="{D9F9B0CA-2FB5-B8F8-653C-C534C4F72FFF}"/>
          </ac:picMkLst>
        </pc:picChg>
        <pc:picChg chg="mod">
          <ac:chgData name="Ronan PILARD" userId="7e4418a5-cca2-4332-b5cb-c29ffcdc5865" providerId="ADAL" clId="{D8919A78-8E66-964F-B82A-DF8D18BD33F3}" dt="2023-02-16T08:44:17.579" v="6160" actId="14100"/>
          <ac:picMkLst>
            <pc:docMk/>
            <pc:sldMk cId="2841299626" sldId="319"/>
            <ac:picMk id="1028" creationId="{D76CA0F4-F937-3AB6-8D43-1617D76811AD}"/>
          </ac:picMkLst>
        </pc:picChg>
        <pc:cxnChg chg="add mod">
          <ac:chgData name="Ronan PILARD" userId="7e4418a5-cca2-4332-b5cb-c29ffcdc5865" providerId="ADAL" clId="{D8919A78-8E66-964F-B82A-DF8D18BD33F3}" dt="2023-02-16T10:55:45.467" v="6242" actId="14100"/>
          <ac:cxnSpMkLst>
            <pc:docMk/>
            <pc:sldMk cId="2841299626" sldId="319"/>
            <ac:cxnSpMk id="15" creationId="{A6E10669-D693-AEB4-D719-08D84E4D32B7}"/>
          </ac:cxnSpMkLst>
        </pc:cxnChg>
      </pc:sldChg>
      <pc:sldChg chg="addSp delSp modSp new del mod">
        <pc:chgData name="Ronan PILARD" userId="7e4418a5-cca2-4332-b5cb-c29ffcdc5865" providerId="ADAL" clId="{D8919A78-8E66-964F-B82A-DF8D18BD33F3}" dt="2023-02-14T09:01:14.970" v="5161" actId="2696"/>
        <pc:sldMkLst>
          <pc:docMk/>
          <pc:sldMk cId="1077799543" sldId="321"/>
        </pc:sldMkLst>
        <pc:spChg chg="del">
          <ac:chgData name="Ronan PILARD" userId="7e4418a5-cca2-4332-b5cb-c29ffcdc5865" providerId="ADAL" clId="{D8919A78-8E66-964F-B82A-DF8D18BD33F3}" dt="2023-02-14T09:01:01.475" v="5159" actId="478"/>
          <ac:spMkLst>
            <pc:docMk/>
            <pc:sldMk cId="1077799543" sldId="321"/>
            <ac:spMk id="2" creationId="{DC54FF1F-B87F-44F1-2196-766590428DF8}"/>
          </ac:spMkLst>
        </pc:spChg>
        <pc:spChg chg="add mod">
          <ac:chgData name="Ronan PILARD" userId="7e4418a5-cca2-4332-b5cb-c29ffcdc5865" providerId="ADAL" clId="{D8919A78-8E66-964F-B82A-DF8D18BD33F3}" dt="2023-02-14T09:01:07.544" v="5160"/>
          <ac:spMkLst>
            <pc:docMk/>
            <pc:sldMk cId="1077799543" sldId="321"/>
            <ac:spMk id="3" creationId="{01BC4FC4-1438-CA4A-0399-9A6BFC178F2D}"/>
          </ac:spMkLst>
        </pc:spChg>
        <pc:spChg chg="add mod">
          <ac:chgData name="Ronan PILARD" userId="7e4418a5-cca2-4332-b5cb-c29ffcdc5865" providerId="ADAL" clId="{D8919A78-8E66-964F-B82A-DF8D18BD33F3}" dt="2023-02-14T09:01:07.544" v="5160"/>
          <ac:spMkLst>
            <pc:docMk/>
            <pc:sldMk cId="1077799543" sldId="321"/>
            <ac:spMk id="4" creationId="{5647EF0D-DADC-2680-D8C3-C2B351FCA93F}"/>
          </ac:spMkLst>
        </pc:spChg>
      </pc:sldChg>
      <pc:sldChg chg="addSp modSp mod modNotesTx">
        <pc:chgData name="Ronan PILARD" userId="7e4418a5-cca2-4332-b5cb-c29ffcdc5865" providerId="ADAL" clId="{D8919A78-8E66-964F-B82A-DF8D18BD33F3}" dt="2023-02-21T18:44:38.656" v="19635" actId="20577"/>
        <pc:sldMkLst>
          <pc:docMk/>
          <pc:sldMk cId="3338044864" sldId="322"/>
        </pc:sldMkLst>
        <pc:spChg chg="mod">
          <ac:chgData name="Ronan PILARD" userId="7e4418a5-cca2-4332-b5cb-c29ffcdc5865" providerId="ADAL" clId="{D8919A78-8E66-964F-B82A-DF8D18BD33F3}" dt="2023-02-21T18:44:21.510" v="19621" actId="1076"/>
          <ac:spMkLst>
            <pc:docMk/>
            <pc:sldMk cId="3338044864" sldId="322"/>
            <ac:spMk id="2" creationId="{BE383888-CB5D-0CAE-EAE6-52E46ECF59B9}"/>
          </ac:spMkLst>
        </pc:spChg>
        <pc:spChg chg="add mod">
          <ac:chgData name="Ronan PILARD" userId="7e4418a5-cca2-4332-b5cb-c29ffcdc5865" providerId="ADAL" clId="{D8919A78-8E66-964F-B82A-DF8D18BD33F3}" dt="2023-02-20T13:23:51.876" v="10902" actId="404"/>
          <ac:spMkLst>
            <pc:docMk/>
            <pc:sldMk cId="3338044864" sldId="322"/>
            <ac:spMk id="3" creationId="{D55103C4-3FB2-4555-AFA8-4CDF70FD5FAC}"/>
          </ac:spMkLst>
        </pc:spChg>
        <pc:spChg chg="mod">
          <ac:chgData name="Ronan PILARD" userId="7e4418a5-cca2-4332-b5cb-c29ffcdc5865" providerId="ADAL" clId="{D8919A78-8E66-964F-B82A-DF8D18BD33F3}" dt="2023-02-20T21:20:42.763" v="13898" actId="20577"/>
          <ac:spMkLst>
            <pc:docMk/>
            <pc:sldMk cId="3338044864" sldId="322"/>
            <ac:spMk id="5" creationId="{8DCE6C4F-66FA-1E45-515C-BA52C12DE0D3}"/>
          </ac:spMkLst>
        </pc:spChg>
        <pc:spChg chg="mod">
          <ac:chgData name="Ronan PILARD" userId="7e4418a5-cca2-4332-b5cb-c29ffcdc5865" providerId="ADAL" clId="{D8919A78-8E66-964F-B82A-DF8D18BD33F3}" dt="2023-02-20T21:20:45.852" v="13899" actId="1076"/>
          <ac:spMkLst>
            <pc:docMk/>
            <pc:sldMk cId="3338044864" sldId="322"/>
            <ac:spMk id="15" creationId="{B3712C28-5791-8ACD-B15D-BDDB86DAC506}"/>
          </ac:spMkLst>
        </pc:spChg>
      </pc:sldChg>
      <pc:sldChg chg="modSp mod modNotesTx">
        <pc:chgData name="Ronan PILARD" userId="7e4418a5-cca2-4332-b5cb-c29ffcdc5865" providerId="ADAL" clId="{D8919A78-8E66-964F-B82A-DF8D18BD33F3}" dt="2023-02-21T16:52:52.813" v="18463" actId="114"/>
        <pc:sldMkLst>
          <pc:docMk/>
          <pc:sldMk cId="558200534" sldId="323"/>
        </pc:sldMkLst>
        <pc:spChg chg="mod">
          <ac:chgData name="Ronan PILARD" userId="7e4418a5-cca2-4332-b5cb-c29ffcdc5865" providerId="ADAL" clId="{D8919A78-8E66-964F-B82A-DF8D18BD33F3}" dt="2023-02-20T13:28:14.353" v="11107" actId="20577"/>
          <ac:spMkLst>
            <pc:docMk/>
            <pc:sldMk cId="558200534" sldId="323"/>
            <ac:spMk id="2" creationId="{BE383888-CB5D-0CAE-EAE6-52E46ECF59B9}"/>
          </ac:spMkLst>
        </pc:spChg>
      </pc:sldChg>
      <pc:sldChg chg="addSp delSp modSp new mod ord delAnim modAnim">
        <pc:chgData name="Ronan PILARD" userId="7e4418a5-cca2-4332-b5cb-c29ffcdc5865" providerId="ADAL" clId="{D8919A78-8E66-964F-B82A-DF8D18BD33F3}" dt="2023-02-15T17:42:55.635" v="6026" actId="20577"/>
        <pc:sldMkLst>
          <pc:docMk/>
          <pc:sldMk cId="2561406004" sldId="324"/>
        </pc:sldMkLst>
        <pc:spChg chg="mod">
          <ac:chgData name="Ronan PILARD" userId="7e4418a5-cca2-4332-b5cb-c29ffcdc5865" providerId="ADAL" clId="{D8919A78-8E66-964F-B82A-DF8D18BD33F3}" dt="2023-02-15T17:42:55.635" v="6026" actId="20577"/>
          <ac:spMkLst>
            <pc:docMk/>
            <pc:sldMk cId="2561406004" sldId="324"/>
            <ac:spMk id="2" creationId="{C69F6275-1EF6-07A8-7111-A28744C9F4C9}"/>
          </ac:spMkLst>
        </pc:spChg>
        <pc:spChg chg="add del mod">
          <ac:chgData name="Ronan PILARD" userId="7e4418a5-cca2-4332-b5cb-c29ffcdc5865" providerId="ADAL" clId="{D8919A78-8E66-964F-B82A-DF8D18BD33F3}" dt="2023-02-15T17:36:14.161" v="5914"/>
          <ac:spMkLst>
            <pc:docMk/>
            <pc:sldMk cId="2561406004" sldId="324"/>
            <ac:spMk id="6" creationId="{2D4B5A34-D2A1-3686-632F-69D929BF6CC5}"/>
          </ac:spMkLst>
        </pc:spChg>
        <pc:spChg chg="add mod">
          <ac:chgData name="Ronan PILARD" userId="7e4418a5-cca2-4332-b5cb-c29ffcdc5865" providerId="ADAL" clId="{D8919A78-8E66-964F-B82A-DF8D18BD33F3}" dt="2023-02-15T17:42:44.439" v="5981" actId="1076"/>
          <ac:spMkLst>
            <pc:docMk/>
            <pc:sldMk cId="2561406004" sldId="324"/>
            <ac:spMk id="8" creationId="{18A48EAA-CBAF-6557-8249-FC4669D9A36F}"/>
          </ac:spMkLst>
        </pc:spChg>
        <pc:graphicFrameChg chg="add del mod">
          <ac:chgData name="Ronan PILARD" userId="7e4418a5-cca2-4332-b5cb-c29ffcdc5865" providerId="ADAL" clId="{D8919A78-8E66-964F-B82A-DF8D18BD33F3}" dt="2023-02-15T17:33:14.811" v="5865"/>
          <ac:graphicFrameMkLst>
            <pc:docMk/>
            <pc:sldMk cId="2561406004" sldId="324"/>
            <ac:graphicFrameMk id="3" creationId="{41B517E4-B8EF-DAF7-87F3-90EA5A96E0FB}"/>
          </ac:graphicFrameMkLst>
        </pc:graphicFrameChg>
        <pc:graphicFrameChg chg="add mod">
          <ac:chgData name="Ronan PILARD" userId="7e4418a5-cca2-4332-b5cb-c29ffcdc5865" providerId="ADAL" clId="{D8919A78-8E66-964F-B82A-DF8D18BD33F3}" dt="2023-02-15T17:42:31.090" v="5979" actId="403"/>
          <ac:graphicFrameMkLst>
            <pc:docMk/>
            <pc:sldMk cId="2561406004" sldId="324"/>
            <ac:graphicFrameMk id="4" creationId="{F8D3BE98-CC18-69D5-3E7F-2F1DA79B2C6E}"/>
          </ac:graphicFrameMkLst>
        </pc:graphicFrameChg>
        <pc:graphicFrameChg chg="add del mod">
          <ac:chgData name="Ronan PILARD" userId="7e4418a5-cca2-4332-b5cb-c29ffcdc5865" providerId="ADAL" clId="{D8919A78-8E66-964F-B82A-DF8D18BD33F3}" dt="2023-02-15T17:36:09.919" v="5911" actId="478"/>
          <ac:graphicFrameMkLst>
            <pc:docMk/>
            <pc:sldMk cId="2561406004" sldId="324"/>
            <ac:graphicFrameMk id="5" creationId="{876AF7F2-4CEC-0CE8-CCFD-0F243AA33601}"/>
          </ac:graphicFrameMkLst>
        </pc:graphicFrameChg>
        <pc:graphicFrameChg chg="add mod">
          <ac:chgData name="Ronan PILARD" userId="7e4418a5-cca2-4332-b5cb-c29ffcdc5865" providerId="ADAL" clId="{D8919A78-8E66-964F-B82A-DF8D18BD33F3}" dt="2023-02-15T17:42:24.958" v="5976" actId="1076"/>
          <ac:graphicFrameMkLst>
            <pc:docMk/>
            <pc:sldMk cId="2561406004" sldId="324"/>
            <ac:graphicFrameMk id="7" creationId="{6FF36271-1960-6E44-5C50-EF0AB966846F}"/>
          </ac:graphicFrameMkLst>
        </pc:graphicFrameChg>
      </pc:sldChg>
      <pc:sldChg chg="del mod modShow">
        <pc:chgData name="Ronan PILARD" userId="7e4418a5-cca2-4332-b5cb-c29ffcdc5865" providerId="ADAL" clId="{D8919A78-8E66-964F-B82A-DF8D18BD33F3}" dt="2023-02-21T18:47:48.559" v="19666" actId="2696"/>
        <pc:sldMkLst>
          <pc:docMk/>
          <pc:sldMk cId="2729088682" sldId="324"/>
        </pc:sldMkLst>
      </pc:sldChg>
      <pc:sldChg chg="delSp add mod modShow">
        <pc:chgData name="Ronan PILARD" userId="7e4418a5-cca2-4332-b5cb-c29ffcdc5865" providerId="ADAL" clId="{D8919A78-8E66-964F-B82A-DF8D18BD33F3}" dt="2023-02-22T13:24:16.181" v="21798" actId="729"/>
        <pc:sldMkLst>
          <pc:docMk/>
          <pc:sldMk cId="3334243186" sldId="324"/>
        </pc:sldMkLst>
        <pc:spChg chg="del">
          <ac:chgData name="Ronan PILARD" userId="7e4418a5-cca2-4332-b5cb-c29ffcdc5865" providerId="ADAL" clId="{D8919A78-8E66-964F-B82A-DF8D18BD33F3}" dt="2023-02-22T13:24:13.053" v="21797" actId="478"/>
          <ac:spMkLst>
            <pc:docMk/>
            <pc:sldMk cId="3334243186" sldId="324"/>
            <ac:spMk id="5" creationId="{11A81D6C-2F09-3337-E0FE-8311FAEC4730}"/>
          </ac:spMkLst>
        </pc:spChg>
      </pc:sldChg>
      <pc:sldChg chg="addSp delSp modSp mod addCm modCm modNotesTx">
        <pc:chgData name="Ronan PILARD" userId="7e4418a5-cca2-4332-b5cb-c29ffcdc5865" providerId="ADAL" clId="{D8919A78-8E66-964F-B82A-DF8D18BD33F3}" dt="2023-02-21T16:50:35.625" v="18317" actId="20577"/>
        <pc:sldMkLst>
          <pc:docMk/>
          <pc:sldMk cId="623265530" sldId="325"/>
        </pc:sldMkLst>
        <pc:spChg chg="mod">
          <ac:chgData name="Ronan PILARD" userId="7e4418a5-cca2-4332-b5cb-c29ffcdc5865" providerId="ADAL" clId="{D8919A78-8E66-964F-B82A-DF8D18BD33F3}" dt="2023-02-20T21:39:56.332" v="14836" actId="20577"/>
          <ac:spMkLst>
            <pc:docMk/>
            <pc:sldMk cId="623265530" sldId="325"/>
            <ac:spMk id="2" creationId="{BE383888-CB5D-0CAE-EAE6-52E46ECF59B9}"/>
          </ac:spMkLst>
        </pc:spChg>
        <pc:spChg chg="add mod">
          <ac:chgData name="Ronan PILARD" userId="7e4418a5-cca2-4332-b5cb-c29ffcdc5865" providerId="ADAL" clId="{D8919A78-8E66-964F-B82A-DF8D18BD33F3}" dt="2023-02-16T14:03:36.210" v="6453" actId="20577"/>
          <ac:spMkLst>
            <pc:docMk/>
            <pc:sldMk cId="623265530" sldId="325"/>
            <ac:spMk id="3" creationId="{79E96E13-16E2-B4FE-71EC-EB025271F08B}"/>
          </ac:spMkLst>
        </pc:spChg>
        <pc:spChg chg="add del mod">
          <ac:chgData name="Ronan PILARD" userId="7e4418a5-cca2-4332-b5cb-c29ffcdc5865" providerId="ADAL" clId="{D8919A78-8E66-964F-B82A-DF8D18BD33F3}" dt="2023-02-16T14:03:14.623" v="6419"/>
          <ac:spMkLst>
            <pc:docMk/>
            <pc:sldMk cId="623265530" sldId="325"/>
            <ac:spMk id="4" creationId="{0811828F-C5F5-1A53-C9B1-D40930DF4568}"/>
          </ac:spMkLst>
        </pc:spChg>
        <pc:spChg chg="add mod">
          <ac:chgData name="Ronan PILARD" userId="7e4418a5-cca2-4332-b5cb-c29ffcdc5865" providerId="ADAL" clId="{D8919A78-8E66-964F-B82A-DF8D18BD33F3}" dt="2023-02-21T09:57:32.967" v="16209" actId="113"/>
          <ac:spMkLst>
            <pc:docMk/>
            <pc:sldMk cId="623265530" sldId="325"/>
            <ac:spMk id="4" creationId="{36D3CB78-D617-17A1-1E80-E48D55D42690}"/>
          </ac:spMkLst>
        </pc:spChg>
        <pc:spChg chg="add mod">
          <ac:chgData name="Ronan PILARD" userId="7e4418a5-cca2-4332-b5cb-c29ffcdc5865" providerId="ADAL" clId="{D8919A78-8E66-964F-B82A-DF8D18BD33F3}" dt="2023-02-16T20:11:31.413" v="7615" actId="1076"/>
          <ac:spMkLst>
            <pc:docMk/>
            <pc:sldMk cId="623265530" sldId="325"/>
            <ac:spMk id="4" creationId="{F12CFD42-3427-A7A9-BE24-12E292E34CB2}"/>
          </ac:spMkLst>
        </pc:spChg>
        <pc:spChg chg="add del mod">
          <ac:chgData name="Ronan PILARD" userId="7e4418a5-cca2-4332-b5cb-c29ffcdc5865" providerId="ADAL" clId="{D8919A78-8E66-964F-B82A-DF8D18BD33F3}" dt="2023-02-20T19:30:47.091" v="13251" actId="478"/>
          <ac:spMkLst>
            <pc:docMk/>
            <pc:sldMk cId="623265530" sldId="325"/>
            <ac:spMk id="5" creationId="{C4C5CCD2-AD34-780F-10C4-402850D94EDC}"/>
          </ac:spMkLst>
        </pc:spChg>
        <pc:spChg chg="mod">
          <ac:chgData name="Ronan PILARD" userId="7e4418a5-cca2-4332-b5cb-c29ffcdc5865" providerId="ADAL" clId="{D8919A78-8E66-964F-B82A-DF8D18BD33F3}" dt="2023-02-20T21:42:42.340" v="15026" actId="113"/>
          <ac:spMkLst>
            <pc:docMk/>
            <pc:sldMk cId="623265530" sldId="325"/>
            <ac:spMk id="6" creationId="{D4CA2890-32AC-B424-8A93-572BDFC8503B}"/>
          </ac:spMkLst>
        </pc:spChg>
        <pc:picChg chg="add del mod">
          <ac:chgData name="Ronan PILARD" userId="7e4418a5-cca2-4332-b5cb-c29ffcdc5865" providerId="ADAL" clId="{D8919A78-8E66-964F-B82A-DF8D18BD33F3}" dt="2023-02-20T19:30:43.644" v="13248" actId="478"/>
          <ac:picMkLst>
            <pc:docMk/>
            <pc:sldMk cId="623265530" sldId="325"/>
            <ac:picMk id="8" creationId="{CC9293FC-31C5-20D1-FC39-EB4582A5C93D}"/>
          </ac:picMkLst>
        </pc:picChg>
        <pc:picChg chg="add del mod">
          <ac:chgData name="Ronan PILARD" userId="7e4418a5-cca2-4332-b5cb-c29ffcdc5865" providerId="ADAL" clId="{D8919A78-8E66-964F-B82A-DF8D18BD33F3}" dt="2023-02-20T19:30:44.555" v="13250" actId="478"/>
          <ac:picMkLst>
            <pc:docMk/>
            <pc:sldMk cId="623265530" sldId="325"/>
            <ac:picMk id="11" creationId="{970AC285-4E99-56D6-DFED-DEF3E4525D80}"/>
          </ac:picMkLst>
        </pc:picChg>
      </pc:sldChg>
      <pc:sldChg chg="ord">
        <pc:chgData name="Ronan PILARD" userId="7e4418a5-cca2-4332-b5cb-c29ffcdc5865" providerId="ADAL" clId="{D8919A78-8E66-964F-B82A-DF8D18BD33F3}" dt="2023-02-16T20:10:13.601" v="7565" actId="20578"/>
        <pc:sldMkLst>
          <pc:docMk/>
          <pc:sldMk cId="3137087542" sldId="327"/>
        </pc:sldMkLst>
      </pc:sldChg>
      <pc:sldChg chg="addSp modSp mod ord">
        <pc:chgData name="Ronan PILARD" userId="7e4418a5-cca2-4332-b5cb-c29ffcdc5865" providerId="ADAL" clId="{D8919A78-8E66-964F-B82A-DF8D18BD33F3}" dt="2023-02-16T19:49:25.934" v="7419" actId="20578"/>
        <pc:sldMkLst>
          <pc:docMk/>
          <pc:sldMk cId="1224414788" sldId="328"/>
        </pc:sldMkLst>
        <pc:spChg chg="add mod">
          <ac:chgData name="Ronan PILARD" userId="7e4418a5-cca2-4332-b5cb-c29ffcdc5865" providerId="ADAL" clId="{D8919A78-8E66-964F-B82A-DF8D18BD33F3}" dt="2023-02-16T19:42:22.268" v="7335" actId="20577"/>
          <ac:spMkLst>
            <pc:docMk/>
            <pc:sldMk cId="1224414788" sldId="328"/>
            <ac:spMk id="2" creationId="{8A3CEFB2-818B-59E8-EB60-A0B0E33BE0E7}"/>
          </ac:spMkLst>
        </pc:spChg>
      </pc:sldChg>
      <pc:sldChg chg="addSp delSp modSp add del mod modNotesTx">
        <pc:chgData name="Ronan PILARD" userId="7e4418a5-cca2-4332-b5cb-c29ffcdc5865" providerId="ADAL" clId="{D8919A78-8E66-964F-B82A-DF8D18BD33F3}" dt="2023-02-21T18:28:36.798" v="19475" actId="1076"/>
        <pc:sldMkLst>
          <pc:docMk/>
          <pc:sldMk cId="4020096451" sldId="329"/>
        </pc:sldMkLst>
        <pc:spChg chg="mod">
          <ac:chgData name="Ronan PILARD" userId="7e4418a5-cca2-4332-b5cb-c29ffcdc5865" providerId="ADAL" clId="{D8919A78-8E66-964F-B82A-DF8D18BD33F3}" dt="2023-02-20T19:30:21.042" v="13244" actId="1076"/>
          <ac:spMkLst>
            <pc:docMk/>
            <pc:sldMk cId="4020096451" sldId="329"/>
            <ac:spMk id="2" creationId="{BE383888-CB5D-0CAE-EAE6-52E46ECF59B9}"/>
          </ac:spMkLst>
        </pc:spChg>
        <pc:spChg chg="add mod">
          <ac:chgData name="Ronan PILARD" userId="7e4418a5-cca2-4332-b5cb-c29ffcdc5865" providerId="ADAL" clId="{D8919A78-8E66-964F-B82A-DF8D18BD33F3}" dt="2023-02-16T20:13:33.143" v="7697" actId="1076"/>
          <ac:spMkLst>
            <pc:docMk/>
            <pc:sldMk cId="4020096451" sldId="329"/>
            <ac:spMk id="4" creationId="{421D421E-05C4-D36B-F829-4603B3E2C938}"/>
          </ac:spMkLst>
        </pc:spChg>
        <pc:spChg chg="add mod">
          <ac:chgData name="Ronan PILARD" userId="7e4418a5-cca2-4332-b5cb-c29ffcdc5865" providerId="ADAL" clId="{D8919A78-8E66-964F-B82A-DF8D18BD33F3}" dt="2023-02-21T11:15:45.251" v="17963" actId="1076"/>
          <ac:spMkLst>
            <pc:docMk/>
            <pc:sldMk cId="4020096451" sldId="329"/>
            <ac:spMk id="4" creationId="{975EB7DF-419F-A814-3CB2-F01BD36BAF8B}"/>
          </ac:spMkLst>
        </pc:spChg>
        <pc:spChg chg="add del mod">
          <ac:chgData name="Ronan PILARD" userId="7e4418a5-cca2-4332-b5cb-c29ffcdc5865" providerId="ADAL" clId="{D8919A78-8E66-964F-B82A-DF8D18BD33F3}" dt="2023-02-21T11:15:49.904" v="17965" actId="478"/>
          <ac:spMkLst>
            <pc:docMk/>
            <pc:sldMk cId="4020096451" sldId="329"/>
            <ac:spMk id="6" creationId="{C080F86B-03EB-DFAE-4DC5-908A20FCA953}"/>
          </ac:spMkLst>
        </pc:spChg>
        <pc:spChg chg="mod">
          <ac:chgData name="Ronan PILARD" userId="7e4418a5-cca2-4332-b5cb-c29ffcdc5865" providerId="ADAL" clId="{D8919A78-8E66-964F-B82A-DF8D18BD33F3}" dt="2023-02-21T11:16:28.729" v="17972" actId="1076"/>
          <ac:spMkLst>
            <pc:docMk/>
            <pc:sldMk cId="4020096451" sldId="329"/>
            <ac:spMk id="7" creationId="{D9F527E4-5EA3-F96A-3C36-47BC4C82BCA2}"/>
          </ac:spMkLst>
        </pc:spChg>
        <pc:spChg chg="mod">
          <ac:chgData name="Ronan PILARD" userId="7e4418a5-cca2-4332-b5cb-c29ffcdc5865" providerId="ADAL" clId="{D8919A78-8E66-964F-B82A-DF8D18BD33F3}" dt="2023-02-21T11:16:33.080" v="17973" actId="1076"/>
          <ac:spMkLst>
            <pc:docMk/>
            <pc:sldMk cId="4020096451" sldId="329"/>
            <ac:spMk id="8" creationId="{23168DCF-FA7B-F5BD-37B2-7F65B8460F5C}"/>
          </ac:spMkLst>
        </pc:spChg>
        <pc:graphicFrameChg chg="add mod modGraphic">
          <ac:chgData name="Ronan PILARD" userId="7e4418a5-cca2-4332-b5cb-c29ffcdc5865" providerId="ADAL" clId="{D8919A78-8E66-964F-B82A-DF8D18BD33F3}" dt="2023-02-21T11:17:15.210" v="17981" actId="113"/>
          <ac:graphicFrameMkLst>
            <pc:docMk/>
            <pc:sldMk cId="4020096451" sldId="329"/>
            <ac:graphicFrameMk id="9" creationId="{18A48A7F-DAF4-00C6-B392-2256AD4BBEE3}"/>
          </ac:graphicFrameMkLst>
        </pc:graphicFrameChg>
        <pc:picChg chg="add mod">
          <ac:chgData name="Ronan PILARD" userId="7e4418a5-cca2-4332-b5cb-c29ffcdc5865" providerId="ADAL" clId="{D8919A78-8E66-964F-B82A-DF8D18BD33F3}" dt="2023-02-20T19:30:26.316" v="13247"/>
          <ac:picMkLst>
            <pc:docMk/>
            <pc:sldMk cId="4020096451" sldId="329"/>
            <ac:picMk id="3" creationId="{F02F18C8-DB4D-7C71-58B8-BC8D67780BEB}"/>
          </ac:picMkLst>
        </pc:picChg>
        <pc:picChg chg="del mod">
          <ac:chgData name="Ronan PILARD" userId="7e4418a5-cca2-4332-b5cb-c29ffcdc5865" providerId="ADAL" clId="{D8919A78-8E66-964F-B82A-DF8D18BD33F3}" dt="2023-02-20T19:30:25.933" v="13246" actId="478"/>
          <ac:picMkLst>
            <pc:docMk/>
            <pc:sldMk cId="4020096451" sldId="329"/>
            <ac:picMk id="4" creationId="{5EC3FC75-6A7B-2827-E507-FBF10A6EB902}"/>
          </ac:picMkLst>
        </pc:picChg>
        <pc:picChg chg="mod">
          <ac:chgData name="Ronan PILARD" userId="7e4418a5-cca2-4332-b5cb-c29ffcdc5865" providerId="ADAL" clId="{D8919A78-8E66-964F-B82A-DF8D18BD33F3}" dt="2023-02-21T18:28:36.798" v="19475" actId="1076"/>
          <ac:picMkLst>
            <pc:docMk/>
            <pc:sldMk cId="4020096451" sldId="329"/>
            <ac:picMk id="5" creationId="{D2773213-1AB1-256F-4C17-8C34584F2A54}"/>
          </ac:picMkLst>
        </pc:picChg>
      </pc:sldChg>
      <pc:sldChg chg="modSp mod modNotesTx">
        <pc:chgData name="Ronan PILARD" userId="7e4418a5-cca2-4332-b5cb-c29ffcdc5865" providerId="ADAL" clId="{D8919A78-8E66-964F-B82A-DF8D18BD33F3}" dt="2023-02-21T16:50:01.225" v="18267" actId="20577"/>
        <pc:sldMkLst>
          <pc:docMk/>
          <pc:sldMk cId="2907723189" sldId="330"/>
        </pc:sldMkLst>
        <pc:spChg chg="mod">
          <ac:chgData name="Ronan PILARD" userId="7e4418a5-cca2-4332-b5cb-c29ffcdc5865" providerId="ADAL" clId="{D8919A78-8E66-964F-B82A-DF8D18BD33F3}" dt="2023-02-20T19:42:19.408" v="13392" actId="20577"/>
          <ac:spMkLst>
            <pc:docMk/>
            <pc:sldMk cId="2907723189" sldId="330"/>
            <ac:spMk id="2" creationId="{BE383888-CB5D-0CAE-EAE6-52E46ECF59B9}"/>
          </ac:spMkLst>
        </pc:spChg>
        <pc:spChg chg="mod">
          <ac:chgData name="Ronan PILARD" userId="7e4418a5-cca2-4332-b5cb-c29ffcdc5865" providerId="ADAL" clId="{D8919A78-8E66-964F-B82A-DF8D18BD33F3}" dt="2023-02-20T19:44:56.564" v="13454" actId="20577"/>
          <ac:spMkLst>
            <pc:docMk/>
            <pc:sldMk cId="2907723189" sldId="330"/>
            <ac:spMk id="3" creationId="{5989D1D0-16F3-20D8-C053-D6033D16698C}"/>
          </ac:spMkLst>
        </pc:spChg>
      </pc:sldChg>
      <pc:sldChg chg="addSp delSp modSp mod addCm modCm modNotesTx">
        <pc:chgData name="Ronan PILARD" userId="7e4418a5-cca2-4332-b5cb-c29ffcdc5865" providerId="ADAL" clId="{D8919A78-8E66-964F-B82A-DF8D18BD33F3}" dt="2023-02-21T19:05:12.491" v="20031" actId="14100"/>
        <pc:sldMkLst>
          <pc:docMk/>
          <pc:sldMk cId="2724952681" sldId="331"/>
        </pc:sldMkLst>
        <pc:spChg chg="mod">
          <ac:chgData name="Ronan PILARD" userId="7e4418a5-cca2-4332-b5cb-c29ffcdc5865" providerId="ADAL" clId="{D8919A78-8E66-964F-B82A-DF8D18BD33F3}" dt="2023-02-21T19:04:24.452" v="20030" actId="20577"/>
          <ac:spMkLst>
            <pc:docMk/>
            <pc:sldMk cId="2724952681" sldId="331"/>
            <ac:spMk id="5" creationId="{5D009DB0-7227-618F-E4CE-8194F41EBC4E}"/>
          </ac:spMkLst>
        </pc:spChg>
        <pc:spChg chg="mod">
          <ac:chgData name="Ronan PILARD" userId="7e4418a5-cca2-4332-b5cb-c29ffcdc5865" providerId="ADAL" clId="{D8919A78-8E66-964F-B82A-DF8D18BD33F3}" dt="2023-02-21T09:40:00.597" v="15625" actId="1076"/>
          <ac:spMkLst>
            <pc:docMk/>
            <pc:sldMk cId="2724952681" sldId="331"/>
            <ac:spMk id="6" creationId="{EEBF164E-FF02-9498-B266-20BCCA2AC92E}"/>
          </ac:spMkLst>
        </pc:spChg>
        <pc:spChg chg="add mod">
          <ac:chgData name="Ronan PILARD" userId="7e4418a5-cca2-4332-b5cb-c29ffcdc5865" providerId="ADAL" clId="{D8919A78-8E66-964F-B82A-DF8D18BD33F3}" dt="2023-02-16T19:11:25.906" v="7192" actId="1076"/>
          <ac:spMkLst>
            <pc:docMk/>
            <pc:sldMk cId="2724952681" sldId="331"/>
            <ac:spMk id="8" creationId="{5A14229E-1561-2102-08C5-3D13A555F74E}"/>
          </ac:spMkLst>
        </pc:spChg>
        <pc:spChg chg="mod">
          <ac:chgData name="Ronan PILARD" userId="7e4418a5-cca2-4332-b5cb-c29ffcdc5865" providerId="ADAL" clId="{D8919A78-8E66-964F-B82A-DF8D18BD33F3}" dt="2023-02-21T10:52:39.741" v="17164" actId="1076"/>
          <ac:spMkLst>
            <pc:docMk/>
            <pc:sldMk cId="2724952681" sldId="331"/>
            <ac:spMk id="8" creationId="{CD5859AB-C38C-BCE4-9A51-7882E99F3805}"/>
          </ac:spMkLst>
        </pc:spChg>
        <pc:spChg chg="add mod">
          <ac:chgData name="Ronan PILARD" userId="7e4418a5-cca2-4332-b5cb-c29ffcdc5865" providerId="ADAL" clId="{D8919A78-8E66-964F-B82A-DF8D18BD33F3}" dt="2023-02-19T18:52:15.927" v="8338" actId="1076"/>
          <ac:spMkLst>
            <pc:docMk/>
            <pc:sldMk cId="2724952681" sldId="331"/>
            <ac:spMk id="8" creationId="{D563661B-285F-10CF-5AC3-539DE6AF13AA}"/>
          </ac:spMkLst>
        </pc:spChg>
        <pc:spChg chg="mod">
          <ac:chgData name="Ronan PILARD" userId="7e4418a5-cca2-4332-b5cb-c29ffcdc5865" providerId="ADAL" clId="{D8919A78-8E66-964F-B82A-DF8D18BD33F3}" dt="2023-02-19T18:52:09.265" v="8325" actId="207"/>
          <ac:spMkLst>
            <pc:docMk/>
            <pc:sldMk cId="2724952681" sldId="331"/>
            <ac:spMk id="9" creationId="{348E778E-FBBE-69E4-DDB0-2C7118C43726}"/>
          </ac:spMkLst>
        </pc:spChg>
        <pc:spChg chg="mod">
          <ac:chgData name="Ronan PILARD" userId="7e4418a5-cca2-4332-b5cb-c29ffcdc5865" providerId="ADAL" clId="{D8919A78-8E66-964F-B82A-DF8D18BD33F3}" dt="2023-02-21T09:40:04.206" v="15626" actId="1076"/>
          <ac:spMkLst>
            <pc:docMk/>
            <pc:sldMk cId="2724952681" sldId="331"/>
            <ac:spMk id="11" creationId="{7140A1E7-86A6-3F2E-12CC-0623C63573DD}"/>
          </ac:spMkLst>
        </pc:spChg>
        <pc:spChg chg="mod">
          <ac:chgData name="Ronan PILARD" userId="7e4418a5-cca2-4332-b5cb-c29ffcdc5865" providerId="ADAL" clId="{D8919A78-8E66-964F-B82A-DF8D18BD33F3}" dt="2023-02-21T10:52:43.056" v="17165" actId="1076"/>
          <ac:spMkLst>
            <pc:docMk/>
            <pc:sldMk cId="2724952681" sldId="331"/>
            <ac:spMk id="13" creationId="{7998A57F-8087-A83F-1C8C-1A58D41C1B54}"/>
          </ac:spMkLst>
        </pc:spChg>
        <pc:spChg chg="del mod">
          <ac:chgData name="Ronan PILARD" userId="7e4418a5-cca2-4332-b5cb-c29ffcdc5865" providerId="ADAL" clId="{D8919A78-8E66-964F-B82A-DF8D18BD33F3}" dt="2023-02-21T09:38:49.971" v="15609" actId="478"/>
          <ac:spMkLst>
            <pc:docMk/>
            <pc:sldMk cId="2724952681" sldId="331"/>
            <ac:spMk id="15" creationId="{9AA55CDF-91C7-68D0-6F4E-9CE7916663F3}"/>
          </ac:spMkLst>
        </pc:spChg>
        <pc:picChg chg="mod">
          <ac:chgData name="Ronan PILARD" userId="7e4418a5-cca2-4332-b5cb-c29ffcdc5865" providerId="ADAL" clId="{D8919A78-8E66-964F-B82A-DF8D18BD33F3}" dt="2023-02-21T09:39:40.758" v="15618" actId="1076"/>
          <ac:picMkLst>
            <pc:docMk/>
            <pc:sldMk cId="2724952681" sldId="331"/>
            <ac:picMk id="2" creationId="{832B94CB-B706-7A91-DB49-287EA22CF938}"/>
          </ac:picMkLst>
        </pc:picChg>
        <pc:picChg chg="mod">
          <ac:chgData name="Ronan PILARD" userId="7e4418a5-cca2-4332-b5cb-c29ffcdc5865" providerId="ADAL" clId="{D8919A78-8E66-964F-B82A-DF8D18BD33F3}" dt="2023-02-21T19:05:12.491" v="20031" actId="14100"/>
          <ac:picMkLst>
            <pc:docMk/>
            <pc:sldMk cId="2724952681" sldId="331"/>
            <ac:picMk id="3" creationId="{51BEB86C-AF3B-749C-0E38-005ACBDA6362}"/>
          </ac:picMkLst>
        </pc:picChg>
        <pc:picChg chg="mod">
          <ac:chgData name="Ronan PILARD" userId="7e4418a5-cca2-4332-b5cb-c29ffcdc5865" providerId="ADAL" clId="{D8919A78-8E66-964F-B82A-DF8D18BD33F3}" dt="2023-02-21T09:39:31.491" v="15617" actId="1076"/>
          <ac:picMkLst>
            <pc:docMk/>
            <pc:sldMk cId="2724952681" sldId="331"/>
            <ac:picMk id="4" creationId="{FFF4DC9D-09CB-3D27-C2B1-E639C2448A0A}"/>
          </ac:picMkLst>
        </pc:picChg>
        <pc:picChg chg="mod">
          <ac:chgData name="Ronan PILARD" userId="7e4418a5-cca2-4332-b5cb-c29ffcdc5865" providerId="ADAL" clId="{D8919A78-8E66-964F-B82A-DF8D18BD33F3}" dt="2023-02-21T17:28:01.600" v="18964" actId="1076"/>
          <ac:picMkLst>
            <pc:docMk/>
            <pc:sldMk cId="2724952681" sldId="331"/>
            <ac:picMk id="7" creationId="{56B00492-F465-35C8-9C26-28BD38039CB9}"/>
          </ac:picMkLst>
        </pc:picChg>
        <pc:cxnChg chg="mod">
          <ac:chgData name="Ronan PILARD" userId="7e4418a5-cca2-4332-b5cb-c29ffcdc5865" providerId="ADAL" clId="{D8919A78-8E66-964F-B82A-DF8D18BD33F3}" dt="2023-02-21T09:39:08.760" v="15612" actId="1076"/>
          <ac:cxnSpMkLst>
            <pc:docMk/>
            <pc:sldMk cId="2724952681" sldId="331"/>
            <ac:cxnSpMk id="10" creationId="{8AD46156-F407-6636-F142-4B7C635C7295}"/>
          </ac:cxnSpMkLst>
        </pc:cxnChg>
        <pc:cxnChg chg="mod">
          <ac:chgData name="Ronan PILARD" userId="7e4418a5-cca2-4332-b5cb-c29ffcdc5865" providerId="ADAL" clId="{D8919A78-8E66-964F-B82A-DF8D18BD33F3}" dt="2023-02-21T09:39:11.660" v="15613" actId="1076"/>
          <ac:cxnSpMkLst>
            <pc:docMk/>
            <pc:sldMk cId="2724952681" sldId="331"/>
            <ac:cxnSpMk id="12" creationId="{E1481463-861E-BA25-765E-9B69BD683CEF}"/>
          </ac:cxnSpMkLst>
        </pc:cxnChg>
      </pc:sldChg>
      <pc:sldChg chg="del mod modShow">
        <pc:chgData name="Ronan PILARD" userId="7e4418a5-cca2-4332-b5cb-c29ffcdc5865" providerId="ADAL" clId="{D8919A78-8E66-964F-B82A-DF8D18BD33F3}" dt="2023-02-19T18:53:35.638" v="8449" actId="2696"/>
        <pc:sldMkLst>
          <pc:docMk/>
          <pc:sldMk cId="2236660094" sldId="332"/>
        </pc:sldMkLst>
      </pc:sldChg>
      <pc:sldChg chg="addSp modSp new del mod">
        <pc:chgData name="Ronan PILARD" userId="7e4418a5-cca2-4332-b5cb-c29ffcdc5865" providerId="ADAL" clId="{D8919A78-8E66-964F-B82A-DF8D18BD33F3}" dt="2023-02-17T09:14:52.497" v="7698" actId="2696"/>
        <pc:sldMkLst>
          <pc:docMk/>
          <pc:sldMk cId="296959217" sldId="333"/>
        </pc:sldMkLst>
        <pc:spChg chg="mod">
          <ac:chgData name="Ronan PILARD" userId="7e4418a5-cca2-4332-b5cb-c29ffcdc5865" providerId="ADAL" clId="{D8919A78-8E66-964F-B82A-DF8D18BD33F3}" dt="2023-02-16T14:37:06.682" v="6834" actId="20577"/>
          <ac:spMkLst>
            <pc:docMk/>
            <pc:sldMk cId="296959217" sldId="333"/>
            <ac:spMk id="2" creationId="{16801312-629D-86E2-DF71-083CA917DC69}"/>
          </ac:spMkLst>
        </pc:spChg>
        <pc:spChg chg="add mod">
          <ac:chgData name="Ronan PILARD" userId="7e4418a5-cca2-4332-b5cb-c29ffcdc5865" providerId="ADAL" clId="{D8919A78-8E66-964F-B82A-DF8D18BD33F3}" dt="2023-02-16T14:21:09.992" v="6466" actId="1076"/>
          <ac:spMkLst>
            <pc:docMk/>
            <pc:sldMk cId="296959217" sldId="333"/>
            <ac:spMk id="3" creationId="{FE5FF1F4-5CA7-C397-5BBF-BB363413D638}"/>
          </ac:spMkLst>
        </pc:spChg>
      </pc:sldChg>
      <pc:sldChg chg="add del">
        <pc:chgData name="Ronan PILARD" userId="7e4418a5-cca2-4332-b5cb-c29ffcdc5865" providerId="ADAL" clId="{D8919A78-8E66-964F-B82A-DF8D18BD33F3}" dt="2023-02-22T13:23:56.143" v="21789" actId="2696"/>
        <pc:sldMkLst>
          <pc:docMk/>
          <pc:sldMk cId="3018745385" sldId="333"/>
        </pc:sldMkLst>
      </pc:sldChg>
      <pc:sldChg chg="add del mod ord modShow">
        <pc:chgData name="Ronan PILARD" userId="7e4418a5-cca2-4332-b5cb-c29ffcdc5865" providerId="ADAL" clId="{D8919A78-8E66-964F-B82A-DF8D18BD33F3}" dt="2023-02-20T19:37:22.790" v="13254" actId="2696"/>
        <pc:sldMkLst>
          <pc:docMk/>
          <pc:sldMk cId="4199910804" sldId="333"/>
        </pc:sldMkLst>
      </pc:sldChg>
      <pc:sldChg chg="addSp delSp modSp new mod modNotesTx">
        <pc:chgData name="Ronan PILARD" userId="7e4418a5-cca2-4332-b5cb-c29ffcdc5865" providerId="ADAL" clId="{D8919A78-8E66-964F-B82A-DF8D18BD33F3}" dt="2023-02-21T16:49:07.454" v="18194" actId="20577"/>
        <pc:sldMkLst>
          <pc:docMk/>
          <pc:sldMk cId="1728812509" sldId="334"/>
        </pc:sldMkLst>
        <pc:spChg chg="mod">
          <ac:chgData name="Ronan PILARD" userId="7e4418a5-cca2-4332-b5cb-c29ffcdc5865" providerId="ADAL" clId="{D8919A78-8E66-964F-B82A-DF8D18BD33F3}" dt="2023-02-20T14:10:03.070" v="11476" actId="1076"/>
          <ac:spMkLst>
            <pc:docMk/>
            <pc:sldMk cId="1728812509" sldId="334"/>
            <ac:spMk id="2" creationId="{B2078607-FCF6-87F1-DF08-DE07F7347C12}"/>
          </ac:spMkLst>
        </pc:spChg>
        <pc:spChg chg="add del mod">
          <ac:chgData name="Ronan PILARD" userId="7e4418a5-cca2-4332-b5cb-c29ffcdc5865" providerId="ADAL" clId="{D8919A78-8E66-964F-B82A-DF8D18BD33F3}" dt="2023-02-16T14:38:15.100" v="6838" actId="478"/>
          <ac:spMkLst>
            <pc:docMk/>
            <pc:sldMk cId="1728812509" sldId="334"/>
            <ac:spMk id="4" creationId="{E3CC5D4C-9F08-8456-4137-5E20BD1A57AA}"/>
          </ac:spMkLst>
        </pc:spChg>
        <pc:spChg chg="add mod">
          <ac:chgData name="Ronan PILARD" userId="7e4418a5-cca2-4332-b5cb-c29ffcdc5865" providerId="ADAL" clId="{D8919A78-8E66-964F-B82A-DF8D18BD33F3}" dt="2023-02-20T08:44:51.221" v="9616" actId="1076"/>
          <ac:spMkLst>
            <pc:docMk/>
            <pc:sldMk cId="1728812509" sldId="334"/>
            <ac:spMk id="5" creationId="{5AC44609-794D-2905-4134-F67F3B6B02AD}"/>
          </ac:spMkLst>
        </pc:spChg>
        <pc:spChg chg="add del mod">
          <ac:chgData name="Ronan PILARD" userId="7e4418a5-cca2-4332-b5cb-c29ffcdc5865" providerId="ADAL" clId="{D8919A78-8E66-964F-B82A-DF8D18BD33F3}" dt="2023-02-16T14:38:24.009" v="6841" actId="478"/>
          <ac:spMkLst>
            <pc:docMk/>
            <pc:sldMk cId="1728812509" sldId="334"/>
            <ac:spMk id="5" creationId="{D0FD7700-803E-ADD9-D106-B50F6A0CED3C}"/>
          </ac:spMkLst>
        </pc:spChg>
        <pc:spChg chg="add del mod">
          <ac:chgData name="Ronan PILARD" userId="7e4418a5-cca2-4332-b5cb-c29ffcdc5865" providerId="ADAL" clId="{D8919A78-8E66-964F-B82A-DF8D18BD33F3}" dt="2023-02-16T14:38:22.462" v="6840" actId="478"/>
          <ac:spMkLst>
            <pc:docMk/>
            <pc:sldMk cId="1728812509" sldId="334"/>
            <ac:spMk id="6" creationId="{C6852D2F-F548-7FFE-E87C-DE9E6880E1EC}"/>
          </ac:spMkLst>
        </pc:spChg>
        <pc:spChg chg="add del mod">
          <ac:chgData name="Ronan PILARD" userId="7e4418a5-cca2-4332-b5cb-c29ffcdc5865" providerId="ADAL" clId="{D8919A78-8E66-964F-B82A-DF8D18BD33F3}" dt="2023-02-20T21:23:56.956" v="13982"/>
          <ac:spMkLst>
            <pc:docMk/>
            <pc:sldMk cId="1728812509" sldId="334"/>
            <ac:spMk id="10" creationId="{EC0CC871-243D-EF06-85BF-58EB27BC0EF9}"/>
          </ac:spMkLst>
        </pc:spChg>
        <pc:graphicFrameChg chg="add del mod modGraphic">
          <ac:chgData name="Ronan PILARD" userId="7e4418a5-cca2-4332-b5cb-c29ffcdc5865" providerId="ADAL" clId="{D8919A78-8E66-964F-B82A-DF8D18BD33F3}" dt="2023-02-20T17:00:43.855" v="12368" actId="1076"/>
          <ac:graphicFrameMkLst>
            <pc:docMk/>
            <pc:sldMk cId="1728812509" sldId="334"/>
            <ac:graphicFrameMk id="3" creationId="{2D42958C-5E6E-F9FD-E556-B26C4FAA8737}"/>
          </ac:graphicFrameMkLst>
        </pc:graphicFrameChg>
        <pc:picChg chg="add del mod">
          <ac:chgData name="Ronan PILARD" userId="7e4418a5-cca2-4332-b5cb-c29ffcdc5865" providerId="ADAL" clId="{D8919A78-8E66-964F-B82A-DF8D18BD33F3}" dt="2023-02-21T09:53:58.730" v="16144" actId="478"/>
          <ac:picMkLst>
            <pc:docMk/>
            <pc:sldMk cId="1728812509" sldId="334"/>
            <ac:picMk id="7" creationId="{C0A820A9-3066-79F5-C695-27CF9D4A7E36}"/>
          </ac:picMkLst>
        </pc:picChg>
        <pc:picChg chg="add del mod">
          <ac:chgData name="Ronan PILARD" userId="7e4418a5-cca2-4332-b5cb-c29ffcdc5865" providerId="ADAL" clId="{D8919A78-8E66-964F-B82A-DF8D18BD33F3}" dt="2023-02-21T09:53:59.627" v="16145" actId="478"/>
          <ac:picMkLst>
            <pc:docMk/>
            <pc:sldMk cId="1728812509" sldId="334"/>
            <ac:picMk id="8" creationId="{23592E09-7AF2-DC8D-BDD6-CC783BF735BC}"/>
          </ac:picMkLst>
        </pc:picChg>
        <pc:picChg chg="add del mod">
          <ac:chgData name="Ronan PILARD" userId="7e4418a5-cca2-4332-b5cb-c29ffcdc5865" providerId="ADAL" clId="{D8919A78-8E66-964F-B82A-DF8D18BD33F3}" dt="2023-02-21T09:54:00.517" v="16146" actId="478"/>
          <ac:picMkLst>
            <pc:docMk/>
            <pc:sldMk cId="1728812509" sldId="334"/>
            <ac:picMk id="9" creationId="{CF2B0F41-49A8-C395-E36F-E43B898F2CBC}"/>
          </ac:picMkLst>
        </pc:picChg>
      </pc:sldChg>
      <pc:sldChg chg="addSp delSp modSp add del mod">
        <pc:chgData name="Ronan PILARD" userId="7e4418a5-cca2-4332-b5cb-c29ffcdc5865" providerId="ADAL" clId="{D8919A78-8E66-964F-B82A-DF8D18BD33F3}" dt="2023-02-20T16:28:12.437" v="11897" actId="2696"/>
        <pc:sldMkLst>
          <pc:docMk/>
          <pc:sldMk cId="1699811978" sldId="335"/>
        </pc:sldMkLst>
        <pc:spChg chg="mod">
          <ac:chgData name="Ronan PILARD" userId="7e4418a5-cca2-4332-b5cb-c29ffcdc5865" providerId="ADAL" clId="{D8919A78-8E66-964F-B82A-DF8D18BD33F3}" dt="2023-02-19T19:35:34.580" v="8974" actId="1076"/>
          <ac:spMkLst>
            <pc:docMk/>
            <pc:sldMk cId="1699811978" sldId="335"/>
            <ac:spMk id="2" creationId="{B2078607-FCF6-87F1-DF08-DE07F7347C12}"/>
          </ac:spMkLst>
        </pc:spChg>
        <pc:spChg chg="add mod">
          <ac:chgData name="Ronan PILARD" userId="7e4418a5-cca2-4332-b5cb-c29ffcdc5865" providerId="ADAL" clId="{D8919A78-8E66-964F-B82A-DF8D18BD33F3}" dt="2023-02-19T19:34:56.169" v="8903" actId="1076"/>
          <ac:spMkLst>
            <pc:docMk/>
            <pc:sldMk cId="1699811978" sldId="335"/>
            <ac:spMk id="3" creationId="{1966D4A6-7847-FE15-C0F3-EEFCE9C55D43}"/>
          </ac:spMkLst>
        </pc:spChg>
        <pc:spChg chg="add mod">
          <ac:chgData name="Ronan PILARD" userId="7e4418a5-cca2-4332-b5cb-c29ffcdc5865" providerId="ADAL" clId="{D8919A78-8E66-964F-B82A-DF8D18BD33F3}" dt="2023-02-16T14:54:48.917" v="7152" actId="1076"/>
          <ac:spMkLst>
            <pc:docMk/>
            <pc:sldMk cId="1699811978" sldId="335"/>
            <ac:spMk id="5" creationId="{C68196C0-E753-4818-CACD-DD8D86412EA8}"/>
          </ac:spMkLst>
        </pc:spChg>
        <pc:graphicFrameChg chg="del">
          <ac:chgData name="Ronan PILARD" userId="7e4418a5-cca2-4332-b5cb-c29ffcdc5865" providerId="ADAL" clId="{D8919A78-8E66-964F-B82A-DF8D18BD33F3}" dt="2023-02-16T14:54:17.794" v="7042" actId="478"/>
          <ac:graphicFrameMkLst>
            <pc:docMk/>
            <pc:sldMk cId="1699811978" sldId="335"/>
            <ac:graphicFrameMk id="3" creationId="{2D42958C-5E6E-F9FD-E556-B26C4FAA8737}"/>
          </ac:graphicFrameMkLst>
        </pc:graphicFrameChg>
        <pc:picChg chg="add mod">
          <ac:chgData name="Ronan PILARD" userId="7e4418a5-cca2-4332-b5cb-c29ffcdc5865" providerId="ADAL" clId="{D8919A78-8E66-964F-B82A-DF8D18BD33F3}" dt="2023-02-19T19:37:09.812" v="9027" actId="1076"/>
          <ac:picMkLst>
            <pc:docMk/>
            <pc:sldMk cId="1699811978" sldId="335"/>
            <ac:picMk id="2050" creationId="{85ADCED7-892E-20D1-0703-66ACC7805A76}"/>
          </ac:picMkLst>
        </pc:picChg>
      </pc:sldChg>
      <pc:sldChg chg="addSp modSp mod ord modShow">
        <pc:chgData name="Ronan PILARD" userId="7e4418a5-cca2-4332-b5cb-c29ffcdc5865" providerId="ADAL" clId="{D8919A78-8E66-964F-B82A-DF8D18BD33F3}" dt="2023-02-20T08:43:56.846" v="9556" actId="729"/>
        <pc:sldMkLst>
          <pc:docMk/>
          <pc:sldMk cId="3543988347" sldId="336"/>
        </pc:sldMkLst>
        <pc:spChg chg="add mod">
          <ac:chgData name="Ronan PILARD" userId="7e4418a5-cca2-4332-b5cb-c29ffcdc5865" providerId="ADAL" clId="{D8919A78-8E66-964F-B82A-DF8D18BD33F3}" dt="2023-02-16T19:22:19.747" v="7271" actId="20577"/>
          <ac:spMkLst>
            <pc:docMk/>
            <pc:sldMk cId="3543988347" sldId="336"/>
            <ac:spMk id="2" creationId="{A5F81C3C-1E3C-C03C-7917-065A568742C7}"/>
          </ac:spMkLst>
        </pc:spChg>
      </pc:sldChg>
      <pc:sldChg chg="addSp modSp del mod ord modShow modCm">
        <pc:chgData name="Ronan PILARD" userId="7e4418a5-cca2-4332-b5cb-c29ffcdc5865" providerId="ADAL" clId="{D8919A78-8E66-964F-B82A-DF8D18BD33F3}" dt="2023-02-20T21:23:05.589" v="13966" actId="2696"/>
        <pc:sldMkLst>
          <pc:docMk/>
          <pc:sldMk cId="1079042781" sldId="339"/>
        </pc:sldMkLst>
        <pc:spChg chg="add mod">
          <ac:chgData name="Ronan PILARD" userId="7e4418a5-cca2-4332-b5cb-c29ffcdc5865" providerId="ADAL" clId="{D8919A78-8E66-964F-B82A-DF8D18BD33F3}" dt="2023-02-16T19:22:33.262" v="7285" actId="1076"/>
          <ac:spMkLst>
            <pc:docMk/>
            <pc:sldMk cId="1079042781" sldId="339"/>
            <ac:spMk id="2" creationId="{018D0DD8-B2E1-6718-14E0-8CF084F4FADF}"/>
          </ac:spMkLst>
        </pc:spChg>
      </pc:sldChg>
      <pc:sldChg chg="add mod modShow">
        <pc:chgData name="Ronan PILARD" userId="7e4418a5-cca2-4332-b5cb-c29ffcdc5865" providerId="ADAL" clId="{D8919A78-8E66-964F-B82A-DF8D18BD33F3}" dt="2023-02-22T13:24:01.158" v="21790" actId="729"/>
        <pc:sldMkLst>
          <pc:docMk/>
          <pc:sldMk cId="2086252232" sldId="339"/>
        </pc:sldMkLst>
      </pc:sldChg>
      <pc:sldChg chg="modSp mod ord modShow">
        <pc:chgData name="Ronan PILARD" userId="7e4418a5-cca2-4332-b5cb-c29ffcdc5865" providerId="ADAL" clId="{D8919A78-8E66-964F-B82A-DF8D18BD33F3}" dt="2023-02-22T13:23:30.143" v="21776" actId="20577"/>
        <pc:sldMkLst>
          <pc:docMk/>
          <pc:sldMk cId="3146581495" sldId="340"/>
        </pc:sldMkLst>
        <pc:spChg chg="mod">
          <ac:chgData name="Ronan PILARD" userId="7e4418a5-cca2-4332-b5cb-c29ffcdc5865" providerId="ADAL" clId="{D8919A78-8E66-964F-B82A-DF8D18BD33F3}" dt="2023-02-22T13:23:30.143" v="21776" actId="20577"/>
          <ac:spMkLst>
            <pc:docMk/>
            <pc:sldMk cId="3146581495" sldId="340"/>
            <ac:spMk id="6" creationId="{EEBF164E-FF02-9498-B266-20BCCA2AC92E}"/>
          </ac:spMkLst>
        </pc:spChg>
      </pc:sldChg>
      <pc:sldChg chg="modSp mod">
        <pc:chgData name="Ronan PILARD" userId="7e4418a5-cca2-4332-b5cb-c29ffcdc5865" providerId="ADAL" clId="{D8919A78-8E66-964F-B82A-DF8D18BD33F3}" dt="2023-02-16T19:36:55.985" v="7323" actId="20577"/>
        <pc:sldMkLst>
          <pc:docMk/>
          <pc:sldMk cId="3192657074" sldId="340"/>
        </pc:sldMkLst>
        <pc:spChg chg="mod">
          <ac:chgData name="Ronan PILARD" userId="7e4418a5-cca2-4332-b5cb-c29ffcdc5865" providerId="ADAL" clId="{D8919A78-8E66-964F-B82A-DF8D18BD33F3}" dt="2023-02-16T19:36:55.985" v="7323" actId="20577"/>
          <ac:spMkLst>
            <pc:docMk/>
            <pc:sldMk cId="3192657074" sldId="340"/>
            <ac:spMk id="6" creationId="{EEBF164E-FF02-9498-B266-20BCCA2AC92E}"/>
          </ac:spMkLst>
        </pc:spChg>
        <pc:picChg chg="mod">
          <ac:chgData name="Ronan PILARD" userId="7e4418a5-cca2-4332-b5cb-c29ffcdc5865" providerId="ADAL" clId="{D8919A78-8E66-964F-B82A-DF8D18BD33F3}" dt="2023-02-16T19:36:49.219" v="7288" actId="14100"/>
          <ac:picMkLst>
            <pc:docMk/>
            <pc:sldMk cId="3192657074" sldId="340"/>
            <ac:picMk id="2" creationId="{B600BE9E-A38E-599E-8617-3BC991D79BBC}"/>
          </ac:picMkLst>
        </pc:picChg>
      </pc:sldChg>
      <pc:sldChg chg="addSp delSp modSp mod modNotesTx">
        <pc:chgData name="Ronan PILARD" userId="7e4418a5-cca2-4332-b5cb-c29ffcdc5865" providerId="ADAL" clId="{D8919A78-8E66-964F-B82A-DF8D18BD33F3}" dt="2023-02-16T19:19:13.775" v="7258" actId="11529"/>
        <pc:sldMkLst>
          <pc:docMk/>
          <pc:sldMk cId="469166565" sldId="341"/>
        </pc:sldMkLst>
        <pc:spChg chg="add">
          <ac:chgData name="Ronan PILARD" userId="7e4418a5-cca2-4332-b5cb-c29ffcdc5865" providerId="ADAL" clId="{D8919A78-8E66-964F-B82A-DF8D18BD33F3}" dt="2023-02-16T19:19:13.775" v="7258" actId="11529"/>
          <ac:spMkLst>
            <pc:docMk/>
            <pc:sldMk cId="469166565" sldId="341"/>
            <ac:spMk id="2" creationId="{1F79C140-93AB-8C50-DA8A-C0E223D92E99}"/>
          </ac:spMkLst>
        </pc:spChg>
        <pc:spChg chg="del">
          <ac:chgData name="Ronan PILARD" userId="7e4418a5-cca2-4332-b5cb-c29ffcdc5865" providerId="ADAL" clId="{D8919A78-8E66-964F-B82A-DF8D18BD33F3}" dt="2023-02-16T19:13:59.312" v="7248" actId="478"/>
          <ac:spMkLst>
            <pc:docMk/>
            <pc:sldMk cId="469166565" sldId="341"/>
            <ac:spMk id="5" creationId="{5D009DB0-7227-618F-E4CE-8194F41EBC4E}"/>
          </ac:spMkLst>
        </pc:spChg>
        <pc:spChg chg="del">
          <ac:chgData name="Ronan PILARD" userId="7e4418a5-cca2-4332-b5cb-c29ffcdc5865" providerId="ADAL" clId="{D8919A78-8E66-964F-B82A-DF8D18BD33F3}" dt="2023-02-16T19:14:01.012" v="7249" actId="478"/>
          <ac:spMkLst>
            <pc:docMk/>
            <pc:sldMk cId="469166565" sldId="341"/>
            <ac:spMk id="11" creationId="{7140A1E7-86A6-3F2E-12CC-0623C63573DD}"/>
          </ac:spMkLst>
        </pc:spChg>
        <pc:picChg chg="add del mod">
          <ac:chgData name="Ronan PILARD" userId="7e4418a5-cca2-4332-b5cb-c29ffcdc5865" providerId="ADAL" clId="{D8919A78-8E66-964F-B82A-DF8D18BD33F3}" dt="2023-02-16T19:14:09.238" v="7255" actId="1076"/>
          <ac:picMkLst>
            <pc:docMk/>
            <pc:sldMk cId="469166565" sldId="341"/>
            <ac:picMk id="8" creationId="{EB4E04BD-9216-2234-3352-18BDC78B74B7}"/>
          </ac:picMkLst>
        </pc:picChg>
        <pc:picChg chg="mod">
          <ac:chgData name="Ronan PILARD" userId="7e4418a5-cca2-4332-b5cb-c29ffcdc5865" providerId="ADAL" clId="{D8919A78-8E66-964F-B82A-DF8D18BD33F3}" dt="2023-02-16T19:14:17.922" v="7256" actId="1076"/>
          <ac:picMkLst>
            <pc:docMk/>
            <pc:sldMk cId="469166565" sldId="341"/>
            <ac:picMk id="15" creationId="{2DC53EB6-88C0-BC14-F5D3-261EF3152DFD}"/>
          </ac:picMkLst>
        </pc:picChg>
        <pc:cxnChg chg="del">
          <ac:chgData name="Ronan PILARD" userId="7e4418a5-cca2-4332-b5cb-c29ffcdc5865" providerId="ADAL" clId="{D8919A78-8E66-964F-B82A-DF8D18BD33F3}" dt="2023-02-16T19:14:07.592" v="7254" actId="478"/>
          <ac:cxnSpMkLst>
            <pc:docMk/>
            <pc:sldMk cId="469166565" sldId="341"/>
            <ac:cxnSpMk id="10" creationId="{8AD46156-F407-6636-F142-4B7C635C7295}"/>
          </ac:cxnSpMkLst>
        </pc:cxnChg>
        <pc:cxnChg chg="del">
          <ac:chgData name="Ronan PILARD" userId="7e4418a5-cca2-4332-b5cb-c29ffcdc5865" providerId="ADAL" clId="{D8919A78-8E66-964F-B82A-DF8D18BD33F3}" dt="2023-02-16T19:14:02.577" v="7250" actId="478"/>
          <ac:cxnSpMkLst>
            <pc:docMk/>
            <pc:sldMk cId="469166565" sldId="341"/>
            <ac:cxnSpMk id="12" creationId="{E1481463-861E-BA25-765E-9B69BD683CEF}"/>
          </ac:cxnSpMkLst>
        </pc:cxnChg>
      </pc:sldChg>
      <pc:sldChg chg="addSp modSp add mod ord">
        <pc:chgData name="Ronan PILARD" userId="7e4418a5-cca2-4332-b5cb-c29ffcdc5865" providerId="ADAL" clId="{D8919A78-8E66-964F-B82A-DF8D18BD33F3}" dt="2023-02-16T19:49:29.815" v="7421" actId="20577"/>
        <pc:sldMkLst>
          <pc:docMk/>
          <pc:sldMk cId="217030168" sldId="344"/>
        </pc:sldMkLst>
        <pc:spChg chg="add mod">
          <ac:chgData name="Ronan PILARD" userId="7e4418a5-cca2-4332-b5cb-c29ffcdc5865" providerId="ADAL" clId="{D8919A78-8E66-964F-B82A-DF8D18BD33F3}" dt="2023-02-16T19:46:23.466" v="7375" actId="1076"/>
          <ac:spMkLst>
            <pc:docMk/>
            <pc:sldMk cId="217030168" sldId="344"/>
            <ac:spMk id="2" creationId="{E9743B83-1000-D67A-D13E-7B21E3849713}"/>
          </ac:spMkLst>
        </pc:spChg>
        <pc:spChg chg="add mod">
          <ac:chgData name="Ronan PILARD" userId="7e4418a5-cca2-4332-b5cb-c29ffcdc5865" providerId="ADAL" clId="{D8919A78-8E66-964F-B82A-DF8D18BD33F3}" dt="2023-02-16T19:46:31.828" v="7418" actId="1076"/>
          <ac:spMkLst>
            <pc:docMk/>
            <pc:sldMk cId="217030168" sldId="344"/>
            <ac:spMk id="3" creationId="{0635B539-75CB-D84C-06B4-015706FE7B53}"/>
          </ac:spMkLst>
        </pc:spChg>
        <pc:spChg chg="mod">
          <ac:chgData name="Ronan PILARD" userId="7e4418a5-cca2-4332-b5cb-c29ffcdc5865" providerId="ADAL" clId="{D8919A78-8E66-964F-B82A-DF8D18BD33F3}" dt="2023-02-16T19:49:29.815" v="7421" actId="20577"/>
          <ac:spMkLst>
            <pc:docMk/>
            <pc:sldMk cId="217030168" sldId="344"/>
            <ac:spMk id="4" creationId="{E0FD9D12-9BAC-FB0B-800B-24375183CB72}"/>
          </ac:spMkLst>
        </pc:spChg>
        <pc:spChg chg="mod">
          <ac:chgData name="Ronan PILARD" userId="7e4418a5-cca2-4332-b5cb-c29ffcdc5865" providerId="ADAL" clId="{D8919A78-8E66-964F-B82A-DF8D18BD33F3}" dt="2023-02-16T19:45:42.043" v="7366" actId="20577"/>
          <ac:spMkLst>
            <pc:docMk/>
            <pc:sldMk cId="217030168" sldId="344"/>
            <ac:spMk id="5" creationId="{A24FA034-6354-52C4-D636-9CF66C33643A}"/>
          </ac:spMkLst>
        </pc:spChg>
      </pc:sldChg>
      <pc:sldChg chg="add del mod modShow modCm modNotesTx">
        <pc:chgData name="Ronan PILARD" userId="7e4418a5-cca2-4332-b5cb-c29ffcdc5865" providerId="ADAL" clId="{D8919A78-8E66-964F-B82A-DF8D18BD33F3}" dt="2023-02-22T13:24:33.214" v="21803" actId="2696"/>
        <pc:sldMkLst>
          <pc:docMk/>
          <pc:sldMk cId="2808851602" sldId="345"/>
        </pc:sldMkLst>
      </pc:sldChg>
      <pc:sldChg chg="del">
        <pc:chgData name="Ronan PILARD" userId="7e4418a5-cca2-4332-b5cb-c29ffcdc5865" providerId="ADAL" clId="{D8919A78-8E66-964F-B82A-DF8D18BD33F3}" dt="2023-02-20T21:35:36.992" v="14769" actId="2696"/>
        <pc:sldMkLst>
          <pc:docMk/>
          <pc:sldMk cId="4035972410" sldId="345"/>
        </pc:sldMkLst>
      </pc:sldChg>
      <pc:sldChg chg="addSp delSp modSp new mod ord modNotesTx">
        <pc:chgData name="Ronan PILARD" userId="7e4418a5-cca2-4332-b5cb-c29ffcdc5865" providerId="ADAL" clId="{D8919A78-8E66-964F-B82A-DF8D18BD33F3}" dt="2023-02-21T18:12:19.025" v="19356" actId="20577"/>
        <pc:sldMkLst>
          <pc:docMk/>
          <pc:sldMk cId="162123405" sldId="346"/>
        </pc:sldMkLst>
        <pc:spChg chg="mod">
          <ac:chgData name="Ronan PILARD" userId="7e4418a5-cca2-4332-b5cb-c29ffcdc5865" providerId="ADAL" clId="{D8919A78-8E66-964F-B82A-DF8D18BD33F3}" dt="2023-02-21T18:11:24.742" v="19334" actId="20577"/>
          <ac:spMkLst>
            <pc:docMk/>
            <pc:sldMk cId="162123405" sldId="346"/>
            <ac:spMk id="2" creationId="{9F81856C-10C3-14B2-D8E6-ED72EBCE3E2F}"/>
          </ac:spMkLst>
        </pc:spChg>
        <pc:spChg chg="del">
          <ac:chgData name="Ronan PILARD" userId="7e4418a5-cca2-4332-b5cb-c29ffcdc5865" providerId="ADAL" clId="{D8919A78-8E66-964F-B82A-DF8D18BD33F3}" dt="2023-02-19T18:48:37.413" v="8261" actId="478"/>
          <ac:spMkLst>
            <pc:docMk/>
            <pc:sldMk cId="162123405" sldId="346"/>
            <ac:spMk id="3" creationId="{6583FD01-A535-F773-5783-589EACF17931}"/>
          </ac:spMkLst>
        </pc:spChg>
        <pc:spChg chg="del">
          <ac:chgData name="Ronan PILARD" userId="7e4418a5-cca2-4332-b5cb-c29ffcdc5865" providerId="ADAL" clId="{D8919A78-8E66-964F-B82A-DF8D18BD33F3}" dt="2023-02-19T18:38:50.814" v="7817" actId="478"/>
          <ac:spMkLst>
            <pc:docMk/>
            <pc:sldMk cId="162123405" sldId="346"/>
            <ac:spMk id="4" creationId="{514103D2-3583-472E-F956-8E2C32C6F4E1}"/>
          </ac:spMkLst>
        </pc:spChg>
        <pc:spChg chg="add mod">
          <ac:chgData name="Ronan PILARD" userId="7e4418a5-cca2-4332-b5cb-c29ffcdc5865" providerId="ADAL" clId="{D8919A78-8E66-964F-B82A-DF8D18BD33F3}" dt="2023-02-19T18:47:08.605" v="8187" actId="1076"/>
          <ac:spMkLst>
            <pc:docMk/>
            <pc:sldMk cId="162123405" sldId="346"/>
            <ac:spMk id="5" creationId="{748CCD9E-F1E1-A379-7653-70E537051799}"/>
          </ac:spMkLst>
        </pc:spChg>
        <pc:spChg chg="del mod">
          <ac:chgData name="Ronan PILARD" userId="7e4418a5-cca2-4332-b5cb-c29ffcdc5865" providerId="ADAL" clId="{D8919A78-8E66-964F-B82A-DF8D18BD33F3}" dt="2023-02-19T18:47:46.239" v="8204" actId="478"/>
          <ac:spMkLst>
            <pc:docMk/>
            <pc:sldMk cId="162123405" sldId="346"/>
            <ac:spMk id="6" creationId="{759B0775-7A99-265C-E939-202D62CB026B}"/>
          </ac:spMkLst>
        </pc:spChg>
        <pc:spChg chg="add mod">
          <ac:chgData name="Ronan PILARD" userId="7e4418a5-cca2-4332-b5cb-c29ffcdc5865" providerId="ADAL" clId="{D8919A78-8E66-964F-B82A-DF8D18BD33F3}" dt="2023-02-21T18:12:19.025" v="19356" actId="20577"/>
          <ac:spMkLst>
            <pc:docMk/>
            <pc:sldMk cId="162123405" sldId="346"/>
            <ac:spMk id="7" creationId="{D33AEF27-ED01-13FF-11BC-D2F9F0DD5D29}"/>
          </ac:spMkLst>
        </pc:spChg>
        <pc:spChg chg="add mod">
          <ac:chgData name="Ronan PILARD" userId="7e4418a5-cca2-4332-b5cb-c29ffcdc5865" providerId="ADAL" clId="{D8919A78-8E66-964F-B82A-DF8D18BD33F3}" dt="2023-02-19T18:48:03.682" v="8209" actId="1076"/>
          <ac:spMkLst>
            <pc:docMk/>
            <pc:sldMk cId="162123405" sldId="346"/>
            <ac:spMk id="10" creationId="{01F70A2A-4EEE-AB6A-629D-71358E104F2C}"/>
          </ac:spMkLst>
        </pc:spChg>
        <pc:spChg chg="add mod">
          <ac:chgData name="Ronan PILARD" userId="7e4418a5-cca2-4332-b5cb-c29ffcdc5865" providerId="ADAL" clId="{D8919A78-8E66-964F-B82A-DF8D18BD33F3}" dt="2023-02-19T18:50:07.156" v="8301" actId="1076"/>
          <ac:spMkLst>
            <pc:docMk/>
            <pc:sldMk cId="162123405" sldId="346"/>
            <ac:spMk id="11" creationId="{325330D1-7F4A-91B7-882F-51EDD67BB35C}"/>
          </ac:spMkLst>
        </pc:spChg>
        <pc:picChg chg="add mod">
          <ac:chgData name="Ronan PILARD" userId="7e4418a5-cca2-4332-b5cb-c29ffcdc5865" providerId="ADAL" clId="{D8919A78-8E66-964F-B82A-DF8D18BD33F3}" dt="2023-02-19T18:47:58.118" v="8208" actId="1076"/>
          <ac:picMkLst>
            <pc:docMk/>
            <pc:sldMk cId="162123405" sldId="346"/>
            <ac:picMk id="9" creationId="{B89A2ED4-4AD4-9303-62CC-B2527BF8583E}"/>
          </ac:picMkLst>
        </pc:picChg>
        <pc:picChg chg="add del">
          <ac:chgData name="Ronan PILARD" userId="7e4418a5-cca2-4332-b5cb-c29ffcdc5865" providerId="ADAL" clId="{D8919A78-8E66-964F-B82A-DF8D18BD33F3}" dt="2023-02-19T18:49:14.549" v="8263" actId="478"/>
          <ac:picMkLst>
            <pc:docMk/>
            <pc:sldMk cId="162123405" sldId="346"/>
            <ac:picMk id="1026" creationId="{13077AC1-7BBC-9159-DA91-3B2A36A1EA3E}"/>
          </ac:picMkLst>
        </pc:picChg>
        <pc:picChg chg="add mod">
          <ac:chgData name="Ronan PILARD" userId="7e4418a5-cca2-4332-b5cb-c29ffcdc5865" providerId="ADAL" clId="{D8919A78-8E66-964F-B82A-DF8D18BD33F3}" dt="2023-02-19T18:50:08.722" v="8302" actId="1076"/>
          <ac:picMkLst>
            <pc:docMk/>
            <pc:sldMk cId="162123405" sldId="346"/>
            <ac:picMk id="1028" creationId="{4D9C24AE-23AA-CCA3-BD24-48AE9B4F9E4D}"/>
          </ac:picMkLst>
        </pc:picChg>
      </pc:sldChg>
      <pc:sldChg chg="new del">
        <pc:chgData name="Ronan PILARD" userId="7e4418a5-cca2-4332-b5cb-c29ffcdc5865" providerId="ADAL" clId="{D8919A78-8E66-964F-B82A-DF8D18BD33F3}" dt="2023-02-17T09:17:29.824" v="7705" actId="2696"/>
        <pc:sldMkLst>
          <pc:docMk/>
          <pc:sldMk cId="1006463519" sldId="346"/>
        </pc:sldMkLst>
      </pc:sldChg>
      <pc:sldChg chg="add del ord">
        <pc:chgData name="Ronan PILARD" userId="7e4418a5-cca2-4332-b5cb-c29ffcdc5865" providerId="ADAL" clId="{D8919A78-8E66-964F-B82A-DF8D18BD33F3}" dt="2023-02-17T09:17:27.299" v="7703" actId="2696"/>
        <pc:sldMkLst>
          <pc:docMk/>
          <pc:sldMk cId="1647617360" sldId="346"/>
        </pc:sldMkLst>
      </pc:sldChg>
      <pc:sldChg chg="modSp mod modNotesTx">
        <pc:chgData name="Ronan PILARD" userId="7e4418a5-cca2-4332-b5cb-c29ffcdc5865" providerId="ADAL" clId="{D8919A78-8E66-964F-B82A-DF8D18BD33F3}" dt="2023-02-21T16:48:08.705" v="18119" actId="20577"/>
        <pc:sldMkLst>
          <pc:docMk/>
          <pc:sldMk cId="1887246931" sldId="347"/>
        </pc:sldMkLst>
        <pc:spChg chg="mod">
          <ac:chgData name="Ronan PILARD" userId="7e4418a5-cca2-4332-b5cb-c29ffcdc5865" providerId="ADAL" clId="{D8919A78-8E66-964F-B82A-DF8D18BD33F3}" dt="2023-02-20T07:45:44.466" v="9163" actId="1076"/>
          <ac:spMkLst>
            <pc:docMk/>
            <pc:sldMk cId="1887246931" sldId="347"/>
            <ac:spMk id="6" creationId="{EEBF164E-FF02-9498-B266-20BCCA2AC92E}"/>
          </ac:spMkLst>
        </pc:spChg>
      </pc:sldChg>
      <pc:sldChg chg="addSp modSp mod addCm modCm modNotesTx">
        <pc:chgData name="Ronan PILARD" userId="7e4418a5-cca2-4332-b5cb-c29ffcdc5865" providerId="ADAL" clId="{D8919A78-8E66-964F-B82A-DF8D18BD33F3}" dt="2023-02-21T19:13:44.483" v="20034" actId="20577"/>
        <pc:sldMkLst>
          <pc:docMk/>
          <pc:sldMk cId="2007309066" sldId="348"/>
        </pc:sldMkLst>
        <pc:spChg chg="add mod">
          <ac:chgData name="Ronan PILARD" userId="7e4418a5-cca2-4332-b5cb-c29ffcdc5865" providerId="ADAL" clId="{D8919A78-8E66-964F-B82A-DF8D18BD33F3}" dt="2023-02-20T08:43:46.641" v="9555" actId="20577"/>
          <ac:spMkLst>
            <pc:docMk/>
            <pc:sldMk cId="2007309066" sldId="348"/>
            <ac:spMk id="2" creationId="{D49DD70E-44A2-E90E-0FFC-DECFB796C238}"/>
          </ac:spMkLst>
        </pc:spChg>
        <pc:spChg chg="mod">
          <ac:chgData name="Ronan PILARD" userId="7e4418a5-cca2-4332-b5cb-c29ffcdc5865" providerId="ADAL" clId="{D8919A78-8E66-964F-B82A-DF8D18BD33F3}" dt="2023-02-20T21:23:33.882" v="13979" actId="20577"/>
          <ac:spMkLst>
            <pc:docMk/>
            <pc:sldMk cId="2007309066" sldId="348"/>
            <ac:spMk id="6" creationId="{EEBF164E-FF02-9498-B266-20BCCA2AC92E}"/>
          </ac:spMkLst>
        </pc:spChg>
        <pc:spChg chg="mod">
          <ac:chgData name="Ronan PILARD" userId="7e4418a5-cca2-4332-b5cb-c29ffcdc5865" providerId="ADAL" clId="{D8919A78-8E66-964F-B82A-DF8D18BD33F3}" dt="2023-02-19T19:09:58.678" v="8597" actId="1076"/>
          <ac:spMkLst>
            <pc:docMk/>
            <pc:sldMk cId="2007309066" sldId="348"/>
            <ac:spMk id="14" creationId="{B9ADBCAB-A580-558D-7BC1-6CD7223D036F}"/>
          </ac:spMkLst>
        </pc:spChg>
        <pc:spChg chg="mod">
          <ac:chgData name="Ronan PILARD" userId="7e4418a5-cca2-4332-b5cb-c29ffcdc5865" providerId="ADAL" clId="{D8919A78-8E66-964F-B82A-DF8D18BD33F3}" dt="2023-02-19T19:09:47.445" v="8593" actId="1076"/>
          <ac:spMkLst>
            <pc:docMk/>
            <pc:sldMk cId="2007309066" sldId="348"/>
            <ac:spMk id="17" creationId="{2603D5AD-B01F-68B0-11FB-AE304BE2E744}"/>
          </ac:spMkLst>
        </pc:spChg>
        <pc:spChg chg="mod">
          <ac:chgData name="Ronan PILARD" userId="7e4418a5-cca2-4332-b5cb-c29ffcdc5865" providerId="ADAL" clId="{D8919A78-8E66-964F-B82A-DF8D18BD33F3}" dt="2023-02-19T19:09:37.984" v="8590" actId="1076"/>
          <ac:spMkLst>
            <pc:docMk/>
            <pc:sldMk cId="2007309066" sldId="348"/>
            <ac:spMk id="29" creationId="{F91D3B75-33F8-6E86-738C-621F6ACE55D0}"/>
          </ac:spMkLst>
        </pc:spChg>
        <pc:cxnChg chg="mod">
          <ac:chgData name="Ronan PILARD" userId="7e4418a5-cca2-4332-b5cb-c29ffcdc5865" providerId="ADAL" clId="{D8919A78-8E66-964F-B82A-DF8D18BD33F3}" dt="2023-02-19T19:09:37.984" v="8590" actId="1076"/>
          <ac:cxnSpMkLst>
            <pc:docMk/>
            <pc:sldMk cId="2007309066" sldId="348"/>
            <ac:cxnSpMk id="48" creationId="{5829462E-B78F-E7E3-2710-90F0FD2FA451}"/>
          </ac:cxnSpMkLst>
        </pc:cxnChg>
      </pc:sldChg>
      <pc:sldChg chg="addSp delSp modSp mod ord addCm modCm modNotesTx">
        <pc:chgData name="Ronan PILARD" userId="7e4418a5-cca2-4332-b5cb-c29ffcdc5865" providerId="ADAL" clId="{D8919A78-8E66-964F-B82A-DF8D18BD33F3}" dt="2023-02-22T14:27:09.236" v="21812" actId="20577"/>
        <pc:sldMkLst>
          <pc:docMk/>
          <pc:sldMk cId="1491328800" sldId="349"/>
        </pc:sldMkLst>
        <pc:spChg chg="mod">
          <ac:chgData name="Ronan PILARD" userId="7e4418a5-cca2-4332-b5cb-c29ffcdc5865" providerId="ADAL" clId="{D8919A78-8E66-964F-B82A-DF8D18BD33F3}" dt="2023-02-20T08:32:35.566" v="9513" actId="1076"/>
          <ac:spMkLst>
            <pc:docMk/>
            <pc:sldMk cId="1491328800" sldId="349"/>
            <ac:spMk id="2" creationId="{F3B581A6-E0DA-5766-3DB1-55B6223CCA72}"/>
          </ac:spMkLst>
        </pc:spChg>
        <pc:spChg chg="mod">
          <ac:chgData name="Ronan PILARD" userId="7e4418a5-cca2-4332-b5cb-c29ffcdc5865" providerId="ADAL" clId="{D8919A78-8E66-964F-B82A-DF8D18BD33F3}" dt="2023-02-22T14:27:09.236" v="21812" actId="20577"/>
          <ac:spMkLst>
            <pc:docMk/>
            <pc:sldMk cId="1491328800" sldId="349"/>
            <ac:spMk id="3" creationId="{03B06504-A4C4-3963-D308-3230ACFDAB63}"/>
          </ac:spMkLst>
        </pc:spChg>
        <pc:spChg chg="mod">
          <ac:chgData name="Ronan PILARD" userId="7e4418a5-cca2-4332-b5cb-c29ffcdc5865" providerId="ADAL" clId="{D8919A78-8E66-964F-B82A-DF8D18BD33F3}" dt="2023-02-20T08:33:15.986" v="9534" actId="20577"/>
          <ac:spMkLst>
            <pc:docMk/>
            <pc:sldMk cId="1491328800" sldId="349"/>
            <ac:spMk id="4" creationId="{AEB776DC-DBC7-820D-44D1-8C8423938F64}"/>
          </ac:spMkLst>
        </pc:spChg>
        <pc:spChg chg="mod">
          <ac:chgData name="Ronan PILARD" userId="7e4418a5-cca2-4332-b5cb-c29ffcdc5865" providerId="ADAL" clId="{D8919A78-8E66-964F-B82A-DF8D18BD33F3}" dt="2023-02-20T08:32:35.566" v="9513" actId="1076"/>
          <ac:spMkLst>
            <pc:docMk/>
            <pc:sldMk cId="1491328800" sldId="349"/>
            <ac:spMk id="5" creationId="{8D84BDB4-1984-CDE2-4EB1-B5B80C29C884}"/>
          </ac:spMkLst>
        </pc:spChg>
        <pc:spChg chg="mod">
          <ac:chgData name="Ronan PILARD" userId="7e4418a5-cca2-4332-b5cb-c29ffcdc5865" providerId="ADAL" clId="{D8919A78-8E66-964F-B82A-DF8D18BD33F3}" dt="2023-02-20T08:32:35.566" v="9513" actId="1076"/>
          <ac:spMkLst>
            <pc:docMk/>
            <pc:sldMk cId="1491328800" sldId="349"/>
            <ac:spMk id="6" creationId="{F32CBDFA-CA9B-07A8-4813-3113A92C3DDC}"/>
          </ac:spMkLst>
        </pc:spChg>
        <pc:spChg chg="add del mod">
          <ac:chgData name="Ronan PILARD" userId="7e4418a5-cca2-4332-b5cb-c29ffcdc5865" providerId="ADAL" clId="{D8919A78-8E66-964F-B82A-DF8D18BD33F3}" dt="2023-02-20T08:35:55.013" v="9539"/>
          <ac:spMkLst>
            <pc:docMk/>
            <pc:sldMk cId="1491328800" sldId="349"/>
            <ac:spMk id="8" creationId="{7D134388-1409-457A-7589-C7C0FC5177D9}"/>
          </ac:spMkLst>
        </pc:spChg>
        <pc:spChg chg="add del mod">
          <ac:chgData name="Ronan PILARD" userId="7e4418a5-cca2-4332-b5cb-c29ffcdc5865" providerId="ADAL" clId="{D8919A78-8E66-964F-B82A-DF8D18BD33F3}" dt="2023-02-21T10:22:18.992" v="16846"/>
          <ac:spMkLst>
            <pc:docMk/>
            <pc:sldMk cId="1491328800" sldId="349"/>
            <ac:spMk id="8" creationId="{BEB6E312-0AE5-6D8C-03BB-424CF3237E30}"/>
          </ac:spMkLst>
        </pc:spChg>
        <pc:spChg chg="mod">
          <ac:chgData name="Ronan PILARD" userId="7e4418a5-cca2-4332-b5cb-c29ffcdc5865" providerId="ADAL" clId="{D8919A78-8E66-964F-B82A-DF8D18BD33F3}" dt="2023-02-22T08:27:57.424" v="20211" actId="20577"/>
          <ac:spMkLst>
            <pc:docMk/>
            <pc:sldMk cId="1491328800" sldId="349"/>
            <ac:spMk id="8" creationId="{FB29A502-25AD-1164-D8B4-C251D58D0AC9}"/>
          </ac:spMkLst>
        </pc:spChg>
        <pc:spChg chg="add del mod">
          <ac:chgData name="Ronan PILARD" userId="7e4418a5-cca2-4332-b5cb-c29ffcdc5865" providerId="ADAL" clId="{D8919A78-8E66-964F-B82A-DF8D18BD33F3}" dt="2023-02-20T08:35:56.437" v="9541"/>
          <ac:spMkLst>
            <pc:docMk/>
            <pc:sldMk cId="1491328800" sldId="349"/>
            <ac:spMk id="9" creationId="{D8F53B25-AB25-C228-B845-51E7996BE74D}"/>
          </ac:spMkLst>
        </pc:spChg>
        <pc:spChg chg="mod">
          <ac:chgData name="Ronan PILARD" userId="7e4418a5-cca2-4332-b5cb-c29ffcdc5865" providerId="ADAL" clId="{D8919A78-8E66-964F-B82A-DF8D18BD33F3}" dt="2023-02-20T08:32:35.566" v="9513" actId="1076"/>
          <ac:spMkLst>
            <pc:docMk/>
            <pc:sldMk cId="1491328800" sldId="349"/>
            <ac:spMk id="10" creationId="{DF703731-FF5A-6D7C-F507-7F9446E8AADE}"/>
          </ac:spMkLst>
        </pc:spChg>
        <pc:spChg chg="mod">
          <ac:chgData name="Ronan PILARD" userId="7e4418a5-cca2-4332-b5cb-c29ffcdc5865" providerId="ADAL" clId="{D8919A78-8E66-964F-B82A-DF8D18BD33F3}" dt="2023-02-21T17:03:48.823" v="18535" actId="1076"/>
          <ac:spMkLst>
            <pc:docMk/>
            <pc:sldMk cId="1491328800" sldId="349"/>
            <ac:spMk id="11" creationId="{1B156477-21A9-43B4-541C-0340F26E36EE}"/>
          </ac:spMkLst>
        </pc:spChg>
        <pc:spChg chg="add mod">
          <ac:chgData name="Ronan PILARD" userId="7e4418a5-cca2-4332-b5cb-c29ffcdc5865" providerId="ADAL" clId="{D8919A78-8E66-964F-B82A-DF8D18BD33F3}" dt="2023-02-21T17:07:03.748" v="18766" actId="13926"/>
          <ac:spMkLst>
            <pc:docMk/>
            <pc:sldMk cId="1491328800" sldId="349"/>
            <ac:spMk id="16" creationId="{8A067532-B106-75D9-204E-C5F38F3BB072}"/>
          </ac:spMkLst>
        </pc:spChg>
        <pc:spChg chg="mod">
          <ac:chgData name="Ronan PILARD" userId="7e4418a5-cca2-4332-b5cb-c29ffcdc5865" providerId="ADAL" clId="{D8919A78-8E66-964F-B82A-DF8D18BD33F3}" dt="2023-02-21T17:14:56.660" v="18772" actId="123"/>
          <ac:spMkLst>
            <pc:docMk/>
            <pc:sldMk cId="1491328800" sldId="349"/>
            <ac:spMk id="26" creationId="{42AA4404-B366-B6F9-79D5-C7256E27DA98}"/>
          </ac:spMkLst>
        </pc:spChg>
        <pc:spChg chg="mod">
          <ac:chgData name="Ronan PILARD" userId="7e4418a5-cca2-4332-b5cb-c29ffcdc5865" providerId="ADAL" clId="{D8919A78-8E66-964F-B82A-DF8D18BD33F3}" dt="2023-02-21T17:14:59.594" v="18773" actId="123"/>
          <ac:spMkLst>
            <pc:docMk/>
            <pc:sldMk cId="1491328800" sldId="349"/>
            <ac:spMk id="27" creationId="{C655884E-C0ED-4720-AB47-4E2E9398F207}"/>
          </ac:spMkLst>
        </pc:spChg>
        <pc:spChg chg="mod">
          <ac:chgData name="Ronan PILARD" userId="7e4418a5-cca2-4332-b5cb-c29ffcdc5865" providerId="ADAL" clId="{D8919A78-8E66-964F-B82A-DF8D18BD33F3}" dt="2023-02-21T17:16:05.180" v="18780" actId="20577"/>
          <ac:spMkLst>
            <pc:docMk/>
            <pc:sldMk cId="1491328800" sldId="349"/>
            <ac:spMk id="28" creationId="{0302E8CA-7164-FE7D-0858-97AF1BA11828}"/>
          </ac:spMkLst>
        </pc:spChg>
        <pc:graphicFrameChg chg="add mod">
          <ac:chgData name="Ronan PILARD" userId="7e4418a5-cca2-4332-b5cb-c29ffcdc5865" providerId="ADAL" clId="{D8919A78-8E66-964F-B82A-DF8D18BD33F3}" dt="2023-02-21T17:07:00.355" v="18765" actId="1076"/>
          <ac:graphicFrameMkLst>
            <pc:docMk/>
            <pc:sldMk cId="1491328800" sldId="349"/>
            <ac:graphicFrameMk id="7" creationId="{370A8F87-71DA-6097-96F5-B301CDDA43B2}"/>
          </ac:graphicFrameMkLst>
        </pc:graphicFrameChg>
        <pc:cxnChg chg="mod">
          <ac:chgData name="Ronan PILARD" userId="7e4418a5-cca2-4332-b5cb-c29ffcdc5865" providerId="ADAL" clId="{D8919A78-8E66-964F-B82A-DF8D18BD33F3}" dt="2023-02-20T08:32:35.566" v="9513" actId="1076"/>
          <ac:cxnSpMkLst>
            <pc:docMk/>
            <pc:sldMk cId="1491328800" sldId="349"/>
            <ac:cxnSpMk id="12" creationId="{6EC49933-0EFB-D07D-5DD2-4B9ED78795A4}"/>
          </ac:cxnSpMkLst>
        </pc:cxnChg>
        <pc:cxnChg chg="mod">
          <ac:chgData name="Ronan PILARD" userId="7e4418a5-cca2-4332-b5cb-c29ffcdc5865" providerId="ADAL" clId="{D8919A78-8E66-964F-B82A-DF8D18BD33F3}" dt="2023-02-20T08:34:10.789" v="9535" actId="1076"/>
          <ac:cxnSpMkLst>
            <pc:docMk/>
            <pc:sldMk cId="1491328800" sldId="349"/>
            <ac:cxnSpMk id="13" creationId="{E1C01965-A263-873E-FFE3-7E8518F2EF11}"/>
          </ac:cxnSpMkLst>
        </pc:cxnChg>
        <pc:cxnChg chg="mod">
          <ac:chgData name="Ronan PILARD" userId="7e4418a5-cca2-4332-b5cb-c29ffcdc5865" providerId="ADAL" clId="{D8919A78-8E66-964F-B82A-DF8D18BD33F3}" dt="2023-02-20T08:32:35.566" v="9513" actId="1076"/>
          <ac:cxnSpMkLst>
            <pc:docMk/>
            <pc:sldMk cId="1491328800" sldId="349"/>
            <ac:cxnSpMk id="14" creationId="{5489E996-D352-1C94-3AE3-709940D0C904}"/>
          </ac:cxnSpMkLst>
        </pc:cxnChg>
        <pc:cxnChg chg="mod">
          <ac:chgData name="Ronan PILARD" userId="7e4418a5-cca2-4332-b5cb-c29ffcdc5865" providerId="ADAL" clId="{D8919A78-8E66-964F-B82A-DF8D18BD33F3}" dt="2023-02-20T08:32:35.566" v="9513" actId="1076"/>
          <ac:cxnSpMkLst>
            <pc:docMk/>
            <pc:sldMk cId="1491328800" sldId="349"/>
            <ac:cxnSpMk id="15" creationId="{4DCC7694-3115-A982-C964-27D7A03E33C5}"/>
          </ac:cxnSpMkLst>
        </pc:cxnChg>
      </pc:sldChg>
      <pc:sldChg chg="addSp delSp modSp del mod modShow">
        <pc:chgData name="Ronan PILARD" userId="7e4418a5-cca2-4332-b5cb-c29ffcdc5865" providerId="ADAL" clId="{D8919A78-8E66-964F-B82A-DF8D18BD33F3}" dt="2023-02-21T11:07:22.041" v="17568" actId="2696"/>
        <pc:sldMkLst>
          <pc:docMk/>
          <pc:sldMk cId="4286639422" sldId="350"/>
        </pc:sldMkLst>
        <pc:spChg chg="add del mod">
          <ac:chgData name="Ronan PILARD" userId="7e4418a5-cca2-4332-b5cb-c29ffcdc5865" providerId="ADAL" clId="{D8919A78-8E66-964F-B82A-DF8D18BD33F3}" dt="2023-02-20T13:54:21.589" v="11133" actId="478"/>
          <ac:spMkLst>
            <pc:docMk/>
            <pc:sldMk cId="4286639422" sldId="350"/>
            <ac:spMk id="2" creationId="{E3BFD06A-23DB-A569-B131-92ACFF949B2C}"/>
          </ac:spMkLst>
        </pc:spChg>
        <pc:spChg chg="mod">
          <ac:chgData name="Ronan PILARD" userId="7e4418a5-cca2-4332-b5cb-c29ffcdc5865" providerId="ADAL" clId="{D8919A78-8E66-964F-B82A-DF8D18BD33F3}" dt="2023-02-19T19:13:00.912" v="8769" actId="1076"/>
          <ac:spMkLst>
            <pc:docMk/>
            <pc:sldMk cId="4286639422" sldId="350"/>
            <ac:spMk id="6" creationId="{04A140B2-A489-A83B-6BC2-2B101DA649B9}"/>
          </ac:spMkLst>
        </pc:spChg>
        <pc:spChg chg="add mod">
          <ac:chgData name="Ronan PILARD" userId="7e4418a5-cca2-4332-b5cb-c29ffcdc5865" providerId="ADAL" clId="{D8919A78-8E66-964F-B82A-DF8D18BD33F3}" dt="2023-02-20T14:06:17.347" v="11405" actId="20577"/>
          <ac:spMkLst>
            <pc:docMk/>
            <pc:sldMk cId="4286639422" sldId="350"/>
            <ac:spMk id="14" creationId="{2B891ABA-712B-2EFF-D516-2560ED20B344}"/>
          </ac:spMkLst>
        </pc:spChg>
        <pc:spChg chg="del mod">
          <ac:chgData name="Ronan PILARD" userId="7e4418a5-cca2-4332-b5cb-c29ffcdc5865" providerId="ADAL" clId="{D8919A78-8E66-964F-B82A-DF8D18BD33F3}" dt="2023-02-20T13:54:20.236" v="11132" actId="478"/>
          <ac:spMkLst>
            <pc:docMk/>
            <pc:sldMk cId="4286639422" sldId="350"/>
            <ac:spMk id="26" creationId="{511CF1A5-448C-6371-B6E1-503DC46143C5}"/>
          </ac:spMkLst>
        </pc:spChg>
        <pc:spChg chg="del mod">
          <ac:chgData name="Ronan PILARD" userId="7e4418a5-cca2-4332-b5cb-c29ffcdc5865" providerId="ADAL" clId="{D8919A78-8E66-964F-B82A-DF8D18BD33F3}" dt="2023-02-19T19:13:45.432" v="8799"/>
          <ac:spMkLst>
            <pc:docMk/>
            <pc:sldMk cId="4286639422" sldId="350"/>
            <ac:spMk id="28" creationId="{F5B315CA-50FD-6E38-F295-58ACF1F7C080}"/>
          </ac:spMkLst>
        </pc:spChg>
        <pc:spChg chg="add del mod">
          <ac:chgData name="Ronan PILARD" userId="7e4418a5-cca2-4332-b5cb-c29ffcdc5865" providerId="ADAL" clId="{D8919A78-8E66-964F-B82A-DF8D18BD33F3}" dt="2023-02-19T19:13:18.639" v="8778" actId="478"/>
          <ac:spMkLst>
            <pc:docMk/>
            <pc:sldMk cId="4286639422" sldId="350"/>
            <ac:spMk id="30" creationId="{F5C3FC3E-B31A-FEF9-CD95-C312606F2CEB}"/>
          </ac:spMkLst>
        </pc:spChg>
        <pc:spChg chg="del">
          <ac:chgData name="Ronan PILARD" userId="7e4418a5-cca2-4332-b5cb-c29ffcdc5865" providerId="ADAL" clId="{D8919A78-8E66-964F-B82A-DF8D18BD33F3}" dt="2023-02-19T19:13:19.890" v="8779" actId="478"/>
          <ac:spMkLst>
            <pc:docMk/>
            <pc:sldMk cId="4286639422" sldId="350"/>
            <ac:spMk id="31" creationId="{E9B26096-AE36-485D-706E-988A90A0BA46}"/>
          </ac:spMkLst>
        </pc:spChg>
        <pc:graphicFrameChg chg="mod">
          <ac:chgData name="Ronan PILARD" userId="7e4418a5-cca2-4332-b5cb-c29ffcdc5865" providerId="ADAL" clId="{D8919A78-8E66-964F-B82A-DF8D18BD33F3}" dt="2023-02-20T13:54:13.769" v="11130" actId="20577"/>
          <ac:graphicFrameMkLst>
            <pc:docMk/>
            <pc:sldMk cId="4286639422" sldId="350"/>
            <ac:graphicFrameMk id="8" creationId="{8223BC2C-93FC-4DF3-8850-A577E2D5ADE2}"/>
          </ac:graphicFrameMkLst>
        </pc:graphicFrameChg>
        <pc:picChg chg="mod">
          <ac:chgData name="Ronan PILARD" userId="7e4418a5-cca2-4332-b5cb-c29ffcdc5865" providerId="ADAL" clId="{D8919A78-8E66-964F-B82A-DF8D18BD33F3}" dt="2023-02-19T19:35:49.846" v="8979" actId="1076"/>
          <ac:picMkLst>
            <pc:docMk/>
            <pc:sldMk cId="4286639422" sldId="350"/>
            <ac:picMk id="12" creationId="{9C5F4904-ACA2-3F29-28FE-81A14F5A35CA}"/>
          </ac:picMkLst>
        </pc:picChg>
        <pc:picChg chg="add mod">
          <ac:chgData name="Ronan PILARD" userId="7e4418a5-cca2-4332-b5cb-c29ffcdc5865" providerId="ADAL" clId="{D8919A78-8E66-964F-B82A-DF8D18BD33F3}" dt="2023-02-20T14:28:39.823" v="11517" actId="1076"/>
          <ac:picMkLst>
            <pc:docMk/>
            <pc:sldMk cId="4286639422" sldId="350"/>
            <ac:picMk id="16" creationId="{E6165B62-0361-72A3-5E7C-A66777DB1978}"/>
          </ac:picMkLst>
        </pc:picChg>
        <pc:cxnChg chg="add del mod">
          <ac:chgData name="Ronan PILARD" userId="7e4418a5-cca2-4332-b5cb-c29ffcdc5865" providerId="ADAL" clId="{D8919A78-8E66-964F-B82A-DF8D18BD33F3}" dt="2023-02-20T13:54:52.210" v="11142" actId="478"/>
          <ac:cxnSpMkLst>
            <pc:docMk/>
            <pc:sldMk cId="4286639422" sldId="350"/>
            <ac:cxnSpMk id="5" creationId="{EF5FAB5F-E838-03F7-57CF-B7A8E6A9F38B}"/>
          </ac:cxnSpMkLst>
        </pc:cxnChg>
      </pc:sldChg>
      <pc:sldChg chg="modSp mod modNotesTx">
        <pc:chgData name="Ronan PILARD" userId="7e4418a5-cca2-4332-b5cb-c29ffcdc5865" providerId="ADAL" clId="{D8919A78-8E66-964F-B82A-DF8D18BD33F3}" dt="2023-02-21T16:49:42.149" v="18252" actId="20577"/>
        <pc:sldMkLst>
          <pc:docMk/>
          <pc:sldMk cId="653443236" sldId="351"/>
        </pc:sldMkLst>
        <pc:spChg chg="mod">
          <ac:chgData name="Ronan PILARD" userId="7e4418a5-cca2-4332-b5cb-c29ffcdc5865" providerId="ADAL" clId="{D8919A78-8E66-964F-B82A-DF8D18BD33F3}" dt="2023-02-20T19:40:31.350" v="13294" actId="1076"/>
          <ac:spMkLst>
            <pc:docMk/>
            <pc:sldMk cId="653443236" sldId="351"/>
            <ac:spMk id="2" creationId="{BE383888-CB5D-0CAE-EAE6-52E46ECF59B9}"/>
          </ac:spMkLst>
        </pc:spChg>
        <pc:spChg chg="mod">
          <ac:chgData name="Ronan PILARD" userId="7e4418a5-cca2-4332-b5cb-c29ffcdc5865" providerId="ADAL" clId="{D8919A78-8E66-964F-B82A-DF8D18BD33F3}" dt="2023-02-20T19:40:29.117" v="13293" actId="1076"/>
          <ac:spMkLst>
            <pc:docMk/>
            <pc:sldMk cId="653443236" sldId="351"/>
            <ac:spMk id="4" creationId="{191879CB-3887-05E2-DEDE-EFD14D2FD959}"/>
          </ac:spMkLst>
        </pc:spChg>
      </pc:sldChg>
      <pc:sldChg chg="modSp mod modNotesTx">
        <pc:chgData name="Ronan PILARD" userId="7e4418a5-cca2-4332-b5cb-c29ffcdc5865" providerId="ADAL" clId="{D8919A78-8E66-964F-B82A-DF8D18BD33F3}" dt="2023-02-21T16:49:46.019" v="18257" actId="20577"/>
        <pc:sldMkLst>
          <pc:docMk/>
          <pc:sldMk cId="4179023130" sldId="352"/>
        </pc:sldMkLst>
        <pc:spChg chg="mod">
          <ac:chgData name="Ronan PILARD" userId="7e4418a5-cca2-4332-b5cb-c29ffcdc5865" providerId="ADAL" clId="{D8919A78-8E66-964F-B82A-DF8D18BD33F3}" dt="2023-02-20T19:41:00.540" v="13370" actId="20577"/>
          <ac:spMkLst>
            <pc:docMk/>
            <pc:sldMk cId="4179023130" sldId="352"/>
            <ac:spMk id="4" creationId="{209CFBE2-4CF6-1F40-610E-123F64A8BAA0}"/>
          </ac:spMkLst>
        </pc:spChg>
      </pc:sldChg>
      <pc:sldChg chg="modSp del mod modShow">
        <pc:chgData name="Ronan PILARD" userId="7e4418a5-cca2-4332-b5cb-c29ffcdc5865" providerId="ADAL" clId="{D8919A78-8E66-964F-B82A-DF8D18BD33F3}" dt="2023-02-20T19:51:39.884" v="13744" actId="2696"/>
        <pc:sldMkLst>
          <pc:docMk/>
          <pc:sldMk cId="83764588" sldId="355"/>
        </pc:sldMkLst>
        <pc:spChg chg="mod">
          <ac:chgData name="Ronan PILARD" userId="7e4418a5-cca2-4332-b5cb-c29ffcdc5865" providerId="ADAL" clId="{D8919A78-8E66-964F-B82A-DF8D18BD33F3}" dt="2023-02-19T18:54:40.490" v="8586" actId="20577"/>
          <ac:spMkLst>
            <pc:docMk/>
            <pc:sldMk cId="83764588" sldId="355"/>
            <ac:spMk id="2" creationId="{637FCAB6-B757-777D-FF07-1850858FD655}"/>
          </ac:spMkLst>
        </pc:spChg>
      </pc:sldChg>
      <pc:sldChg chg="addSp modSp mod modNotesTx">
        <pc:chgData name="Ronan PILARD" userId="7e4418a5-cca2-4332-b5cb-c29ffcdc5865" providerId="ADAL" clId="{D8919A78-8E66-964F-B82A-DF8D18BD33F3}" dt="2023-02-21T18:42:54.352" v="19611" actId="207"/>
        <pc:sldMkLst>
          <pc:docMk/>
          <pc:sldMk cId="996226600" sldId="356"/>
        </pc:sldMkLst>
        <pc:spChg chg="mod">
          <ac:chgData name="Ronan PILARD" userId="7e4418a5-cca2-4332-b5cb-c29ffcdc5865" providerId="ADAL" clId="{D8919A78-8E66-964F-B82A-DF8D18BD33F3}" dt="2023-02-20T21:20:23.605" v="13886" actId="1076"/>
          <ac:spMkLst>
            <pc:docMk/>
            <pc:sldMk cId="996226600" sldId="356"/>
            <ac:spMk id="2" creationId="{6F68C044-6B9F-87A5-97D0-D1E5C2A9A45F}"/>
          </ac:spMkLst>
        </pc:spChg>
        <pc:spChg chg="add mod">
          <ac:chgData name="Ronan PILARD" userId="7e4418a5-cca2-4332-b5cb-c29ffcdc5865" providerId="ADAL" clId="{D8919A78-8E66-964F-B82A-DF8D18BD33F3}" dt="2023-02-21T18:42:54.352" v="19611" actId="207"/>
          <ac:spMkLst>
            <pc:docMk/>
            <pc:sldMk cId="996226600" sldId="356"/>
            <ac:spMk id="5" creationId="{7E24217E-5186-C8C2-EE4B-A8C350ACB1A1}"/>
          </ac:spMkLst>
        </pc:spChg>
      </pc:sldChg>
      <pc:sldChg chg="addSp delSp modSp add del mod addCm modCm modNotesTx">
        <pc:chgData name="Ronan PILARD" userId="7e4418a5-cca2-4332-b5cb-c29ffcdc5865" providerId="ADAL" clId="{D8919A78-8E66-964F-B82A-DF8D18BD33F3}" dt="2023-02-21T16:50:07.409" v="18274" actId="20577"/>
        <pc:sldMkLst>
          <pc:docMk/>
          <pc:sldMk cId="1675220243" sldId="357"/>
        </pc:sldMkLst>
        <pc:spChg chg="mod">
          <ac:chgData name="Ronan PILARD" userId="7e4418a5-cca2-4332-b5cb-c29ffcdc5865" providerId="ADAL" clId="{D8919A78-8E66-964F-B82A-DF8D18BD33F3}" dt="2023-02-20T19:45:44.559" v="13457" actId="1076"/>
          <ac:spMkLst>
            <pc:docMk/>
            <pc:sldMk cId="1675220243" sldId="357"/>
            <ac:spMk id="3" creationId="{79193365-84EB-F410-E2A2-76D71FF25FFC}"/>
          </ac:spMkLst>
        </pc:spChg>
        <pc:spChg chg="del">
          <ac:chgData name="Ronan PILARD" userId="7e4418a5-cca2-4332-b5cb-c29ffcdc5865" providerId="ADAL" clId="{D8919A78-8E66-964F-B82A-DF8D18BD33F3}" dt="2023-02-20T19:45:34.142" v="13455" actId="478"/>
          <ac:spMkLst>
            <pc:docMk/>
            <pc:sldMk cId="1675220243" sldId="357"/>
            <ac:spMk id="4" creationId="{B6F2987D-1F82-A137-2A8E-459A3AAFEBCB}"/>
          </ac:spMkLst>
        </pc:spChg>
        <pc:spChg chg="add del mod">
          <ac:chgData name="Ronan PILARD" userId="7e4418a5-cca2-4332-b5cb-c29ffcdc5865" providerId="ADAL" clId="{D8919A78-8E66-964F-B82A-DF8D18BD33F3}" dt="2023-02-20T21:32:38.152" v="14742"/>
          <ac:spMkLst>
            <pc:docMk/>
            <pc:sldMk cId="1675220243" sldId="357"/>
            <ac:spMk id="11" creationId="{26A062B2-3FBA-DC17-9C24-FCC96FCFF823}"/>
          </ac:spMkLst>
        </pc:spChg>
        <pc:graphicFrameChg chg="mod modGraphic">
          <ac:chgData name="Ronan PILARD" userId="7e4418a5-cca2-4332-b5cb-c29ffcdc5865" providerId="ADAL" clId="{D8919A78-8E66-964F-B82A-DF8D18BD33F3}" dt="2023-02-20T21:39:10.433" v="14827" actId="14734"/>
          <ac:graphicFrameMkLst>
            <pc:docMk/>
            <pc:sldMk cId="1675220243" sldId="357"/>
            <ac:graphicFrameMk id="2" creationId="{1C5E08AD-1AAD-F84D-7949-E7DF086D6CDE}"/>
          </ac:graphicFrameMkLst>
        </pc:graphicFrameChg>
        <pc:graphicFrameChg chg="add mod">
          <ac:chgData name="Ronan PILARD" userId="7e4418a5-cca2-4332-b5cb-c29ffcdc5865" providerId="ADAL" clId="{D8919A78-8E66-964F-B82A-DF8D18BD33F3}" dt="2023-02-20T19:49:04.944" v="13514" actId="1076"/>
          <ac:graphicFrameMkLst>
            <pc:docMk/>
            <pc:sldMk cId="1675220243" sldId="357"/>
            <ac:graphicFrameMk id="8" creationId="{11269A07-8897-2199-1454-8DE02D368F44}"/>
          </ac:graphicFrameMkLst>
        </pc:graphicFrameChg>
        <pc:picChg chg="add mod">
          <ac:chgData name="Ronan PILARD" userId="7e4418a5-cca2-4332-b5cb-c29ffcdc5865" providerId="ADAL" clId="{D8919A78-8E66-964F-B82A-DF8D18BD33F3}" dt="2023-02-20T21:37:21.316" v="14792" actId="1076"/>
          <ac:picMkLst>
            <pc:docMk/>
            <pc:sldMk cId="1675220243" sldId="357"/>
            <ac:picMk id="5" creationId="{6F0FD6C2-AC3B-7F44-8204-ABE52BCD198D}"/>
          </ac:picMkLst>
        </pc:picChg>
        <pc:picChg chg="add mod">
          <ac:chgData name="Ronan PILARD" userId="7e4418a5-cca2-4332-b5cb-c29ffcdc5865" providerId="ADAL" clId="{D8919A78-8E66-964F-B82A-DF8D18BD33F3}" dt="2023-02-20T21:37:33.468" v="14796" actId="14100"/>
          <ac:picMkLst>
            <pc:docMk/>
            <pc:sldMk cId="1675220243" sldId="357"/>
            <ac:picMk id="6" creationId="{A30C8B94-3716-794D-4F9A-B450F832D239}"/>
          </ac:picMkLst>
        </pc:picChg>
        <pc:picChg chg="add del mod">
          <ac:chgData name="Ronan PILARD" userId="7e4418a5-cca2-4332-b5cb-c29ffcdc5865" providerId="ADAL" clId="{D8919A78-8E66-964F-B82A-DF8D18BD33F3}" dt="2023-02-20T19:48:41.675" v="13503" actId="478"/>
          <ac:picMkLst>
            <pc:docMk/>
            <pc:sldMk cId="1675220243" sldId="357"/>
            <ac:picMk id="7" creationId="{EF068299-C451-87BE-7367-DD4D959B9F17}"/>
          </ac:picMkLst>
        </pc:picChg>
        <pc:picChg chg="add mod">
          <ac:chgData name="Ronan PILARD" userId="7e4418a5-cca2-4332-b5cb-c29ffcdc5865" providerId="ADAL" clId="{D8919A78-8E66-964F-B82A-DF8D18BD33F3}" dt="2023-02-20T21:38:47.662" v="14820" actId="1076"/>
          <ac:picMkLst>
            <pc:docMk/>
            <pc:sldMk cId="1675220243" sldId="357"/>
            <ac:picMk id="9" creationId="{BCC6E5D1-81AB-572C-FA0F-E056D928169B}"/>
          </ac:picMkLst>
        </pc:picChg>
        <pc:picChg chg="add del mod">
          <ac:chgData name="Ronan PILARD" userId="7e4418a5-cca2-4332-b5cb-c29ffcdc5865" providerId="ADAL" clId="{D8919A78-8E66-964F-B82A-DF8D18BD33F3}" dt="2023-02-20T21:37:40.180" v="14799" actId="478"/>
          <ac:picMkLst>
            <pc:docMk/>
            <pc:sldMk cId="1675220243" sldId="357"/>
            <ac:picMk id="10" creationId="{E86EAE22-CF14-7C4B-33D8-95FD9732A5DA}"/>
          </ac:picMkLst>
        </pc:picChg>
        <pc:picChg chg="add del mod">
          <ac:chgData name="Ronan PILARD" userId="7e4418a5-cca2-4332-b5cb-c29ffcdc5865" providerId="ADAL" clId="{D8919A78-8E66-964F-B82A-DF8D18BD33F3}" dt="2023-02-20T21:38:51.621" v="14822" actId="478"/>
          <ac:picMkLst>
            <pc:docMk/>
            <pc:sldMk cId="1675220243" sldId="357"/>
            <ac:picMk id="12" creationId="{450BD2DD-1EBD-26E8-0894-232CD85195B8}"/>
          </ac:picMkLst>
        </pc:picChg>
        <pc:picChg chg="add mod">
          <ac:chgData name="Ronan PILARD" userId="7e4418a5-cca2-4332-b5cb-c29ffcdc5865" providerId="ADAL" clId="{D8919A78-8E66-964F-B82A-DF8D18BD33F3}" dt="2023-02-20T21:38:20.481" v="14811" actId="1076"/>
          <ac:picMkLst>
            <pc:docMk/>
            <pc:sldMk cId="1675220243" sldId="357"/>
            <ac:picMk id="13" creationId="{1ED3A1D4-10AF-42F9-AB07-D4B7F6CEF933}"/>
          </ac:picMkLst>
        </pc:picChg>
        <pc:picChg chg="add mod">
          <ac:chgData name="Ronan PILARD" userId="7e4418a5-cca2-4332-b5cb-c29ffcdc5865" providerId="ADAL" clId="{D8919A78-8E66-964F-B82A-DF8D18BD33F3}" dt="2023-02-20T21:38:24.231" v="14812" actId="1076"/>
          <ac:picMkLst>
            <pc:docMk/>
            <pc:sldMk cId="1675220243" sldId="357"/>
            <ac:picMk id="14" creationId="{2CED6B7E-E4E1-B07B-CCDA-AA196C9D96A2}"/>
          </ac:picMkLst>
        </pc:picChg>
        <pc:picChg chg="add mod">
          <ac:chgData name="Ronan PILARD" userId="7e4418a5-cca2-4332-b5cb-c29ffcdc5865" providerId="ADAL" clId="{D8919A78-8E66-964F-B82A-DF8D18BD33F3}" dt="2023-02-20T21:38:15.115" v="14809" actId="1076"/>
          <ac:picMkLst>
            <pc:docMk/>
            <pc:sldMk cId="1675220243" sldId="357"/>
            <ac:picMk id="15" creationId="{2F6B4157-14C3-6D2C-7FAD-A7560BA72BB0}"/>
          </ac:picMkLst>
        </pc:picChg>
        <pc:picChg chg="add mod">
          <ac:chgData name="Ronan PILARD" userId="7e4418a5-cca2-4332-b5cb-c29ffcdc5865" providerId="ADAL" clId="{D8919A78-8E66-964F-B82A-DF8D18BD33F3}" dt="2023-02-20T21:38:18.164" v="14810" actId="1076"/>
          <ac:picMkLst>
            <pc:docMk/>
            <pc:sldMk cId="1675220243" sldId="357"/>
            <ac:picMk id="16" creationId="{3B8CD55B-C043-ED9F-13DE-9541D3895E2B}"/>
          </ac:picMkLst>
        </pc:picChg>
        <pc:picChg chg="add mod">
          <ac:chgData name="Ronan PILARD" userId="7e4418a5-cca2-4332-b5cb-c29ffcdc5865" providerId="ADAL" clId="{D8919A78-8E66-964F-B82A-DF8D18BD33F3}" dt="2023-02-20T21:38:12.232" v="14808" actId="1076"/>
          <ac:picMkLst>
            <pc:docMk/>
            <pc:sldMk cId="1675220243" sldId="357"/>
            <ac:picMk id="17" creationId="{8A0501F9-C5E3-C838-0FE0-4168DCF93AD2}"/>
          </ac:picMkLst>
        </pc:picChg>
        <pc:picChg chg="add mod">
          <ac:chgData name="Ronan PILARD" userId="7e4418a5-cca2-4332-b5cb-c29ffcdc5865" providerId="ADAL" clId="{D8919A78-8E66-964F-B82A-DF8D18BD33F3}" dt="2023-02-20T21:38:12.232" v="14808" actId="1076"/>
          <ac:picMkLst>
            <pc:docMk/>
            <pc:sldMk cId="1675220243" sldId="357"/>
            <ac:picMk id="18" creationId="{67389EB1-20E8-D27E-D7F2-6E0F8C8E5F90}"/>
          </ac:picMkLst>
        </pc:picChg>
        <pc:picChg chg="add mod">
          <ac:chgData name="Ronan PILARD" userId="7e4418a5-cca2-4332-b5cb-c29ffcdc5865" providerId="ADAL" clId="{D8919A78-8E66-964F-B82A-DF8D18BD33F3}" dt="2023-02-20T21:38:28.996" v="14814" actId="1076"/>
          <ac:picMkLst>
            <pc:docMk/>
            <pc:sldMk cId="1675220243" sldId="357"/>
            <ac:picMk id="19" creationId="{A30E4539-FCCB-9123-2AA2-3F420185D332}"/>
          </ac:picMkLst>
        </pc:picChg>
        <pc:picChg chg="add mod">
          <ac:chgData name="Ronan PILARD" userId="7e4418a5-cca2-4332-b5cb-c29ffcdc5865" providerId="ADAL" clId="{D8919A78-8E66-964F-B82A-DF8D18BD33F3}" dt="2023-02-20T21:38:28.996" v="14814" actId="1076"/>
          <ac:picMkLst>
            <pc:docMk/>
            <pc:sldMk cId="1675220243" sldId="357"/>
            <ac:picMk id="20" creationId="{0FF671F7-BD0D-6FB1-D5DA-B72A6AC26467}"/>
          </ac:picMkLst>
        </pc:picChg>
        <pc:picChg chg="add mod">
          <ac:chgData name="Ronan PILARD" userId="7e4418a5-cca2-4332-b5cb-c29ffcdc5865" providerId="ADAL" clId="{D8919A78-8E66-964F-B82A-DF8D18BD33F3}" dt="2023-02-20T21:38:47.662" v="14820" actId="1076"/>
          <ac:picMkLst>
            <pc:docMk/>
            <pc:sldMk cId="1675220243" sldId="357"/>
            <ac:picMk id="21" creationId="{1CFC31DA-A7B3-BE66-A24C-28F58B91E816}"/>
          </ac:picMkLst>
        </pc:picChg>
        <pc:picChg chg="add mod">
          <ac:chgData name="Ronan PILARD" userId="7e4418a5-cca2-4332-b5cb-c29ffcdc5865" providerId="ADAL" clId="{D8919A78-8E66-964F-B82A-DF8D18BD33F3}" dt="2023-02-20T21:38:47.662" v="14820" actId="1076"/>
          <ac:picMkLst>
            <pc:docMk/>
            <pc:sldMk cId="1675220243" sldId="357"/>
            <ac:picMk id="22" creationId="{FCA9D0BE-F0C4-A6AB-A1D3-E59284031EEC}"/>
          </ac:picMkLst>
        </pc:picChg>
        <pc:picChg chg="add mod">
          <ac:chgData name="Ronan PILARD" userId="7e4418a5-cca2-4332-b5cb-c29ffcdc5865" providerId="ADAL" clId="{D8919A78-8E66-964F-B82A-DF8D18BD33F3}" dt="2023-02-20T21:38:58.777" v="14824" actId="1076"/>
          <ac:picMkLst>
            <pc:docMk/>
            <pc:sldMk cId="1675220243" sldId="357"/>
            <ac:picMk id="23" creationId="{705B60B0-F6ED-E1FD-3E74-50139A8D8C28}"/>
          </ac:picMkLst>
        </pc:picChg>
        <pc:picChg chg="add mod">
          <ac:chgData name="Ronan PILARD" userId="7e4418a5-cca2-4332-b5cb-c29ffcdc5865" providerId="ADAL" clId="{D8919A78-8E66-964F-B82A-DF8D18BD33F3}" dt="2023-02-20T21:38:58.777" v="14824" actId="1076"/>
          <ac:picMkLst>
            <pc:docMk/>
            <pc:sldMk cId="1675220243" sldId="357"/>
            <ac:picMk id="24" creationId="{A389F423-8917-1B07-3797-7866D474CCD6}"/>
          </ac:picMkLst>
        </pc:picChg>
        <pc:picChg chg="add mod">
          <ac:chgData name="Ronan PILARD" userId="7e4418a5-cca2-4332-b5cb-c29ffcdc5865" providerId="ADAL" clId="{D8919A78-8E66-964F-B82A-DF8D18BD33F3}" dt="2023-02-20T21:38:58.777" v="14824" actId="1076"/>
          <ac:picMkLst>
            <pc:docMk/>
            <pc:sldMk cId="1675220243" sldId="357"/>
            <ac:picMk id="25" creationId="{01605C57-0E5B-E646-BF1D-239C299642FC}"/>
          </ac:picMkLst>
        </pc:picChg>
        <pc:picChg chg="add mod">
          <ac:chgData name="Ronan PILARD" userId="7e4418a5-cca2-4332-b5cb-c29ffcdc5865" providerId="ADAL" clId="{D8919A78-8E66-964F-B82A-DF8D18BD33F3}" dt="2023-02-20T21:39:04.361" v="14826" actId="1076"/>
          <ac:picMkLst>
            <pc:docMk/>
            <pc:sldMk cId="1675220243" sldId="357"/>
            <ac:picMk id="26" creationId="{68138495-40C5-FC0B-A86D-A380C897E8F4}"/>
          </ac:picMkLst>
        </pc:picChg>
        <pc:picChg chg="add mod">
          <ac:chgData name="Ronan PILARD" userId="7e4418a5-cca2-4332-b5cb-c29ffcdc5865" providerId="ADAL" clId="{D8919A78-8E66-964F-B82A-DF8D18BD33F3}" dt="2023-02-20T21:39:04.361" v="14826" actId="1076"/>
          <ac:picMkLst>
            <pc:docMk/>
            <pc:sldMk cId="1675220243" sldId="357"/>
            <ac:picMk id="27" creationId="{6375D5D6-A925-D66D-6DF9-117802C801B7}"/>
          </ac:picMkLst>
        </pc:picChg>
      </pc:sldChg>
      <pc:sldChg chg="modSp add mod modNotesTx">
        <pc:chgData name="Ronan PILARD" userId="7e4418a5-cca2-4332-b5cb-c29ffcdc5865" providerId="ADAL" clId="{D8919A78-8E66-964F-B82A-DF8D18BD33F3}" dt="2023-02-21T16:47:47.449" v="18098" actId="20577"/>
        <pc:sldMkLst>
          <pc:docMk/>
          <pc:sldMk cId="2417332955" sldId="358"/>
        </pc:sldMkLst>
        <pc:spChg chg="mod">
          <ac:chgData name="Ronan PILARD" userId="7e4418a5-cca2-4332-b5cb-c29ffcdc5865" providerId="ADAL" clId="{D8919A78-8E66-964F-B82A-DF8D18BD33F3}" dt="2023-02-19T19:11:18.639" v="8620" actId="20577"/>
          <ac:spMkLst>
            <pc:docMk/>
            <pc:sldMk cId="2417332955" sldId="358"/>
            <ac:spMk id="4" creationId="{E0FD9D12-9BAC-FB0B-800B-24375183CB72}"/>
          </ac:spMkLst>
        </pc:spChg>
        <pc:spChg chg="mod">
          <ac:chgData name="Ronan PILARD" userId="7e4418a5-cca2-4332-b5cb-c29ffcdc5865" providerId="ADAL" clId="{D8919A78-8E66-964F-B82A-DF8D18BD33F3}" dt="2023-02-21T10:53:13.605" v="17186" actId="20577"/>
          <ac:spMkLst>
            <pc:docMk/>
            <pc:sldMk cId="2417332955" sldId="358"/>
            <ac:spMk id="5" creationId="{A24FA034-6354-52C4-D636-9CF66C33643A}"/>
          </ac:spMkLst>
        </pc:spChg>
      </pc:sldChg>
      <pc:sldChg chg="modSp add mod modNotesTx">
        <pc:chgData name="Ronan PILARD" userId="7e4418a5-cca2-4332-b5cb-c29ffcdc5865" providerId="ADAL" clId="{D8919A78-8E66-964F-B82A-DF8D18BD33F3}" dt="2023-02-21T16:48:46.615" v="18167" actId="20577"/>
        <pc:sldMkLst>
          <pc:docMk/>
          <pc:sldMk cId="317905491" sldId="359"/>
        </pc:sldMkLst>
        <pc:spChg chg="mod">
          <ac:chgData name="Ronan PILARD" userId="7e4418a5-cca2-4332-b5cb-c29ffcdc5865" providerId="ADAL" clId="{D8919A78-8E66-964F-B82A-DF8D18BD33F3}" dt="2023-02-19T19:11:49.873" v="8712" actId="20577"/>
          <ac:spMkLst>
            <pc:docMk/>
            <pc:sldMk cId="317905491" sldId="359"/>
            <ac:spMk id="4" creationId="{E0FD9D12-9BAC-FB0B-800B-24375183CB72}"/>
          </ac:spMkLst>
        </pc:spChg>
        <pc:spChg chg="mod">
          <ac:chgData name="Ronan PILARD" userId="7e4418a5-cca2-4332-b5cb-c29ffcdc5865" providerId="ADAL" clId="{D8919A78-8E66-964F-B82A-DF8D18BD33F3}" dt="2023-02-19T19:12:11.021" v="8750" actId="20577"/>
          <ac:spMkLst>
            <pc:docMk/>
            <pc:sldMk cId="317905491" sldId="359"/>
            <ac:spMk id="5" creationId="{A24FA034-6354-52C4-D636-9CF66C33643A}"/>
          </ac:spMkLst>
        </pc:spChg>
      </pc:sldChg>
      <pc:sldChg chg="addSp delSp modSp new mod modNotesTx">
        <pc:chgData name="Ronan PILARD" userId="7e4418a5-cca2-4332-b5cb-c29ffcdc5865" providerId="ADAL" clId="{D8919A78-8E66-964F-B82A-DF8D18BD33F3}" dt="2023-02-22T09:03:26.947" v="20652" actId="20577"/>
        <pc:sldMkLst>
          <pc:docMk/>
          <pc:sldMk cId="2465499154" sldId="360"/>
        </pc:sldMkLst>
        <pc:spChg chg="mod">
          <ac:chgData name="Ronan PILARD" userId="7e4418a5-cca2-4332-b5cb-c29ffcdc5865" providerId="ADAL" clId="{D8919A78-8E66-964F-B82A-DF8D18BD33F3}" dt="2023-02-20T21:26:48.280" v="14461" actId="20577"/>
          <ac:spMkLst>
            <pc:docMk/>
            <pc:sldMk cId="2465499154" sldId="360"/>
            <ac:spMk id="2" creationId="{BA5983FA-801D-C33D-688D-16B777CEFA5D}"/>
          </ac:spMkLst>
        </pc:spChg>
        <pc:spChg chg="add mod">
          <ac:chgData name="Ronan PILARD" userId="7e4418a5-cca2-4332-b5cb-c29ffcdc5865" providerId="ADAL" clId="{D8919A78-8E66-964F-B82A-DF8D18BD33F3}" dt="2023-02-20T21:27:27.136" v="14522" actId="20577"/>
          <ac:spMkLst>
            <pc:docMk/>
            <pc:sldMk cId="2465499154" sldId="360"/>
            <ac:spMk id="3" creationId="{223016F2-DB01-BAE2-5D71-7B3EABBC177F}"/>
          </ac:spMkLst>
        </pc:spChg>
        <pc:spChg chg="add del mod">
          <ac:chgData name="Ronan PILARD" userId="7e4418a5-cca2-4332-b5cb-c29ffcdc5865" providerId="ADAL" clId="{D8919A78-8E66-964F-B82A-DF8D18BD33F3}" dt="2023-02-22T08:53:05.065" v="20454" actId="478"/>
          <ac:spMkLst>
            <pc:docMk/>
            <pc:sldMk cId="2465499154" sldId="360"/>
            <ac:spMk id="4" creationId="{6B0212A0-342D-75C6-91C9-2F98BC41FDF0}"/>
          </ac:spMkLst>
        </pc:spChg>
        <pc:spChg chg="add del mod">
          <ac:chgData name="Ronan PILARD" userId="7e4418a5-cca2-4332-b5cb-c29ffcdc5865" providerId="ADAL" clId="{D8919A78-8E66-964F-B82A-DF8D18BD33F3}" dt="2023-02-20T21:29:19.874" v="14625" actId="478"/>
          <ac:spMkLst>
            <pc:docMk/>
            <pc:sldMk cId="2465499154" sldId="360"/>
            <ac:spMk id="4" creationId="{92E8ED24-DBA2-D4A0-4555-ABF3F256E460}"/>
          </ac:spMkLst>
        </pc:spChg>
        <pc:spChg chg="add mod">
          <ac:chgData name="Ronan PILARD" userId="7e4418a5-cca2-4332-b5cb-c29ffcdc5865" providerId="ADAL" clId="{D8919A78-8E66-964F-B82A-DF8D18BD33F3}" dt="2023-02-20T21:29:17.959" v="14624" actId="1076"/>
          <ac:spMkLst>
            <pc:docMk/>
            <pc:sldMk cId="2465499154" sldId="360"/>
            <ac:spMk id="5" creationId="{74482362-0030-C40A-1C25-B68355A8F868}"/>
          </ac:spMkLst>
        </pc:spChg>
        <pc:spChg chg="add del mod">
          <ac:chgData name="Ronan PILARD" userId="7e4418a5-cca2-4332-b5cb-c29ffcdc5865" providerId="ADAL" clId="{D8919A78-8E66-964F-B82A-DF8D18BD33F3}" dt="2023-02-20T07:58:03.257" v="9349" actId="478"/>
          <ac:spMkLst>
            <pc:docMk/>
            <pc:sldMk cId="2465499154" sldId="360"/>
            <ac:spMk id="10" creationId="{06FF7397-471E-1E01-F441-F03F7E01A2D6}"/>
          </ac:spMkLst>
        </pc:spChg>
        <pc:spChg chg="add mod">
          <ac:chgData name="Ronan PILARD" userId="7e4418a5-cca2-4332-b5cb-c29ffcdc5865" providerId="ADAL" clId="{D8919A78-8E66-964F-B82A-DF8D18BD33F3}" dt="2023-02-22T08:57:20.586" v="20609" actId="20577"/>
          <ac:spMkLst>
            <pc:docMk/>
            <pc:sldMk cId="2465499154" sldId="360"/>
            <ac:spMk id="12" creationId="{BC779D88-964A-459C-3DFB-DA260C054619}"/>
          </ac:spMkLst>
        </pc:spChg>
        <pc:spChg chg="add mod">
          <ac:chgData name="Ronan PILARD" userId="7e4418a5-cca2-4332-b5cb-c29ffcdc5865" providerId="ADAL" clId="{D8919A78-8E66-964F-B82A-DF8D18BD33F3}" dt="2023-02-20T07:58:52.481" v="9428" actId="164"/>
          <ac:spMkLst>
            <pc:docMk/>
            <pc:sldMk cId="2465499154" sldId="360"/>
            <ac:spMk id="13" creationId="{49256773-B632-9C2F-0E09-BD684BF724E8}"/>
          </ac:spMkLst>
        </pc:spChg>
        <pc:spChg chg="add mod">
          <ac:chgData name="Ronan PILARD" userId="7e4418a5-cca2-4332-b5cb-c29ffcdc5865" providerId="ADAL" clId="{D8919A78-8E66-964F-B82A-DF8D18BD33F3}" dt="2023-02-22T08:53:32.191" v="20458" actId="14100"/>
          <ac:spMkLst>
            <pc:docMk/>
            <pc:sldMk cId="2465499154" sldId="360"/>
            <ac:spMk id="15" creationId="{0E00A61F-E176-F84D-4251-F9842E52B7CA}"/>
          </ac:spMkLst>
        </pc:spChg>
        <pc:spChg chg="add mod">
          <ac:chgData name="Ronan PILARD" userId="7e4418a5-cca2-4332-b5cb-c29ffcdc5865" providerId="ADAL" clId="{D8919A78-8E66-964F-B82A-DF8D18BD33F3}" dt="2023-02-20T08:10:53.760" v="9468" actId="164"/>
          <ac:spMkLst>
            <pc:docMk/>
            <pc:sldMk cId="2465499154" sldId="360"/>
            <ac:spMk id="17" creationId="{EB8BE46D-AB21-9E3A-E30B-8B84DD38F2A7}"/>
          </ac:spMkLst>
        </pc:spChg>
        <pc:spChg chg="add mod">
          <ac:chgData name="Ronan PILARD" userId="7e4418a5-cca2-4332-b5cb-c29ffcdc5865" providerId="ADAL" clId="{D8919A78-8E66-964F-B82A-DF8D18BD33F3}" dt="2023-02-22T08:53:44.473" v="20461" actId="14100"/>
          <ac:spMkLst>
            <pc:docMk/>
            <pc:sldMk cId="2465499154" sldId="360"/>
            <ac:spMk id="20" creationId="{1DDBEDE0-B897-96A2-891E-B615BFAB5A8E}"/>
          </ac:spMkLst>
        </pc:spChg>
        <pc:spChg chg="add del mod">
          <ac:chgData name="Ronan PILARD" userId="7e4418a5-cca2-4332-b5cb-c29ffcdc5865" providerId="ADAL" clId="{D8919A78-8E66-964F-B82A-DF8D18BD33F3}" dt="2023-02-22T08:53:01.538" v="20453" actId="478"/>
          <ac:spMkLst>
            <pc:docMk/>
            <pc:sldMk cId="2465499154" sldId="360"/>
            <ac:spMk id="21" creationId="{64C7671E-23B1-0700-352F-6EB0FA9D88A1}"/>
          </ac:spMkLst>
        </pc:spChg>
        <pc:spChg chg="add mod">
          <ac:chgData name="Ronan PILARD" userId="7e4418a5-cca2-4332-b5cb-c29ffcdc5865" providerId="ADAL" clId="{D8919A78-8E66-964F-B82A-DF8D18BD33F3}" dt="2023-02-22T09:03:26.947" v="20652" actId="20577"/>
          <ac:spMkLst>
            <pc:docMk/>
            <pc:sldMk cId="2465499154" sldId="360"/>
            <ac:spMk id="22" creationId="{092E7FB0-A761-01A8-3BCF-8F95D54D8E04}"/>
          </ac:spMkLst>
        </pc:spChg>
        <pc:spChg chg="add del mod">
          <ac:chgData name="Ronan PILARD" userId="7e4418a5-cca2-4332-b5cb-c29ffcdc5865" providerId="ADAL" clId="{D8919A78-8E66-964F-B82A-DF8D18BD33F3}" dt="2023-02-20T21:27:16.307" v="14510" actId="478"/>
          <ac:spMkLst>
            <pc:docMk/>
            <pc:sldMk cId="2465499154" sldId="360"/>
            <ac:spMk id="23" creationId="{6EBFF87D-1E34-E8C6-A06E-25973950469A}"/>
          </ac:spMkLst>
        </pc:spChg>
        <pc:spChg chg="add del mod">
          <ac:chgData name="Ronan PILARD" userId="7e4418a5-cca2-4332-b5cb-c29ffcdc5865" providerId="ADAL" clId="{D8919A78-8E66-964F-B82A-DF8D18BD33F3}" dt="2023-02-20T21:27:13.679" v="14509" actId="478"/>
          <ac:spMkLst>
            <pc:docMk/>
            <pc:sldMk cId="2465499154" sldId="360"/>
            <ac:spMk id="24" creationId="{9FAE9C6F-CE74-635C-AF39-5FF476FE21A4}"/>
          </ac:spMkLst>
        </pc:spChg>
        <pc:grpChg chg="add del mod">
          <ac:chgData name="Ronan PILARD" userId="7e4418a5-cca2-4332-b5cb-c29ffcdc5865" providerId="ADAL" clId="{D8919A78-8E66-964F-B82A-DF8D18BD33F3}" dt="2023-02-20T14:08:06.549" v="11443" actId="478"/>
          <ac:grpSpMkLst>
            <pc:docMk/>
            <pc:sldMk cId="2465499154" sldId="360"/>
            <ac:grpSpMk id="3" creationId="{B725ABE8-1410-01F6-81E7-71CF6449CB4C}"/>
          </ac:grpSpMkLst>
        </pc:grpChg>
        <pc:grpChg chg="add mod">
          <ac:chgData name="Ronan PILARD" userId="7e4418a5-cca2-4332-b5cb-c29ffcdc5865" providerId="ADAL" clId="{D8919A78-8E66-964F-B82A-DF8D18BD33F3}" dt="2023-02-20T14:08:25.132" v="11446" actId="1076"/>
          <ac:grpSpMkLst>
            <pc:docMk/>
            <pc:sldMk cId="2465499154" sldId="360"/>
            <ac:grpSpMk id="14" creationId="{1D879777-62D9-3B3D-D6BF-66DFBEC1453D}"/>
          </ac:grpSpMkLst>
        </pc:grpChg>
        <pc:grpChg chg="add del mod">
          <ac:chgData name="Ronan PILARD" userId="7e4418a5-cca2-4332-b5cb-c29ffcdc5865" providerId="ADAL" clId="{D8919A78-8E66-964F-B82A-DF8D18BD33F3}" dt="2023-02-20T14:07:39.242" v="11416" actId="478"/>
          <ac:grpSpMkLst>
            <pc:docMk/>
            <pc:sldMk cId="2465499154" sldId="360"/>
            <ac:grpSpMk id="18" creationId="{0EF823D4-26DA-8019-0DC1-71AEC0F125D5}"/>
          </ac:grpSpMkLst>
        </pc:grpChg>
        <pc:graphicFrameChg chg="add mod">
          <ac:chgData name="Ronan PILARD" userId="7e4418a5-cca2-4332-b5cb-c29ffcdc5865" providerId="ADAL" clId="{D8919A78-8E66-964F-B82A-DF8D18BD33F3}" dt="2023-02-22T08:53:28.509" v="20457" actId="207"/>
          <ac:graphicFrameMkLst>
            <pc:docMk/>
            <pc:sldMk cId="2465499154" sldId="360"/>
            <ac:graphicFrameMk id="10" creationId="{F23B1FDE-496A-5928-B1F3-0CE606A08925}"/>
          </ac:graphicFrameMkLst>
        </pc:graphicFrameChg>
        <pc:graphicFrameChg chg="add mod">
          <ac:chgData name="Ronan PILARD" userId="7e4418a5-cca2-4332-b5cb-c29ffcdc5865" providerId="ADAL" clId="{D8919A78-8E66-964F-B82A-DF8D18BD33F3}" dt="2023-02-20T14:08:22.119" v="11445"/>
          <ac:graphicFrameMkLst>
            <pc:docMk/>
            <pc:sldMk cId="2465499154" sldId="360"/>
            <ac:graphicFrameMk id="11" creationId="{20630FC5-5175-EBC6-BAD6-9494B350BA8D}"/>
          </ac:graphicFrameMkLst>
        </pc:graphicFrameChg>
        <pc:graphicFrameChg chg="add del mod">
          <ac:chgData name="Ronan PILARD" userId="7e4418a5-cca2-4332-b5cb-c29ffcdc5865" providerId="ADAL" clId="{D8919A78-8E66-964F-B82A-DF8D18BD33F3}" dt="2023-02-20T08:10:21.535" v="9438" actId="478"/>
          <ac:graphicFrameMkLst>
            <pc:docMk/>
            <pc:sldMk cId="2465499154" sldId="360"/>
            <ac:graphicFrameMk id="15" creationId="{179A089A-C32C-79A4-CC9B-F006757F144A}"/>
          </ac:graphicFrameMkLst>
        </pc:graphicFrameChg>
        <pc:graphicFrameChg chg="add mod">
          <ac:chgData name="Ronan PILARD" userId="7e4418a5-cca2-4332-b5cb-c29ffcdc5865" providerId="ADAL" clId="{D8919A78-8E66-964F-B82A-DF8D18BD33F3}" dt="2023-02-20T08:10:53.760" v="9468" actId="164"/>
          <ac:graphicFrameMkLst>
            <pc:docMk/>
            <pc:sldMk cId="2465499154" sldId="360"/>
            <ac:graphicFrameMk id="16" creationId="{F23B1FDE-496A-5928-B1F3-0CE606A08925}"/>
          </ac:graphicFrameMkLst>
        </pc:graphicFrameChg>
        <pc:graphicFrameChg chg="add mod">
          <ac:chgData name="Ronan PILARD" userId="7e4418a5-cca2-4332-b5cb-c29ffcdc5865" providerId="ADAL" clId="{D8919A78-8E66-964F-B82A-DF8D18BD33F3}" dt="2023-02-22T08:53:35.456" v="20460" actId="207"/>
          <ac:graphicFrameMkLst>
            <pc:docMk/>
            <pc:sldMk cId="2465499154" sldId="360"/>
            <ac:graphicFrameMk id="19" creationId="{80C0D433-1D8E-E5BD-3B83-7BEAA81B8EA4}"/>
          </ac:graphicFrameMkLst>
        </pc:graphicFrameChg>
        <pc:picChg chg="add mod">
          <ac:chgData name="Ronan PILARD" userId="7e4418a5-cca2-4332-b5cb-c29ffcdc5865" providerId="ADAL" clId="{D8919A78-8E66-964F-B82A-DF8D18BD33F3}" dt="2023-02-21T18:20:58.086" v="19374" actId="1076"/>
          <ac:picMkLst>
            <pc:docMk/>
            <pc:sldMk cId="2465499154" sldId="360"/>
            <ac:picMk id="3" creationId="{7E1131FF-6705-2FEA-A2B9-E2A364097219}"/>
          </ac:picMkLst>
        </pc:picChg>
        <pc:picChg chg="mod">
          <ac:chgData name="Ronan PILARD" userId="7e4418a5-cca2-4332-b5cb-c29ffcdc5865" providerId="ADAL" clId="{D8919A78-8E66-964F-B82A-DF8D18BD33F3}" dt="2023-02-19T19:41:33.168" v="9029"/>
          <ac:picMkLst>
            <pc:docMk/>
            <pc:sldMk cId="2465499154" sldId="360"/>
            <ac:picMk id="4" creationId="{50834425-6840-132C-F383-79AE4105ADAA}"/>
          </ac:picMkLst>
        </pc:picChg>
        <pc:picChg chg="mod">
          <ac:chgData name="Ronan PILARD" userId="7e4418a5-cca2-4332-b5cb-c29ffcdc5865" providerId="ADAL" clId="{D8919A78-8E66-964F-B82A-DF8D18BD33F3}" dt="2023-02-19T19:41:33.168" v="9029"/>
          <ac:picMkLst>
            <pc:docMk/>
            <pc:sldMk cId="2465499154" sldId="360"/>
            <ac:picMk id="5" creationId="{C49F47C4-123E-6795-C3FB-072DCA69E54B}"/>
          </ac:picMkLst>
        </pc:picChg>
        <pc:picChg chg="add del mod">
          <ac:chgData name="Ronan PILARD" userId="7e4418a5-cca2-4332-b5cb-c29ffcdc5865" providerId="ADAL" clId="{D8919A78-8E66-964F-B82A-DF8D18BD33F3}" dt="2023-02-21T17:40:37.298" v="19050" actId="478"/>
          <ac:picMkLst>
            <pc:docMk/>
            <pc:sldMk cId="2465499154" sldId="360"/>
            <ac:picMk id="5" creationId="{CB6F2DB5-AA10-65DB-DC06-D97EF85472D5}"/>
          </ac:picMkLst>
        </pc:picChg>
        <pc:picChg chg="mod">
          <ac:chgData name="Ronan PILARD" userId="7e4418a5-cca2-4332-b5cb-c29ffcdc5865" providerId="ADAL" clId="{D8919A78-8E66-964F-B82A-DF8D18BD33F3}" dt="2023-02-19T19:41:33.168" v="9029"/>
          <ac:picMkLst>
            <pc:docMk/>
            <pc:sldMk cId="2465499154" sldId="360"/>
            <ac:picMk id="6" creationId="{C7507E73-DE6B-D7C0-7216-CFD24075CBDD}"/>
          </ac:picMkLst>
        </pc:picChg>
        <pc:picChg chg="mod">
          <ac:chgData name="Ronan PILARD" userId="7e4418a5-cca2-4332-b5cb-c29ffcdc5865" providerId="ADAL" clId="{D8919A78-8E66-964F-B82A-DF8D18BD33F3}" dt="2023-02-19T19:41:33.168" v="9029"/>
          <ac:picMkLst>
            <pc:docMk/>
            <pc:sldMk cId="2465499154" sldId="360"/>
            <ac:picMk id="7" creationId="{70545BE3-4AAA-D36E-9EA7-AA1D2516D979}"/>
          </ac:picMkLst>
        </pc:picChg>
        <pc:picChg chg="mod">
          <ac:chgData name="Ronan PILARD" userId="7e4418a5-cca2-4332-b5cb-c29ffcdc5865" providerId="ADAL" clId="{D8919A78-8E66-964F-B82A-DF8D18BD33F3}" dt="2023-02-19T19:41:33.168" v="9029"/>
          <ac:picMkLst>
            <pc:docMk/>
            <pc:sldMk cId="2465499154" sldId="360"/>
            <ac:picMk id="8" creationId="{1AAFF096-BBA3-3DD6-5E03-86F7C6CA2A4C}"/>
          </ac:picMkLst>
        </pc:picChg>
        <pc:picChg chg="mod">
          <ac:chgData name="Ronan PILARD" userId="7e4418a5-cca2-4332-b5cb-c29ffcdc5865" providerId="ADAL" clId="{D8919A78-8E66-964F-B82A-DF8D18BD33F3}" dt="2023-02-19T19:41:33.168" v="9029"/>
          <ac:picMkLst>
            <pc:docMk/>
            <pc:sldMk cId="2465499154" sldId="360"/>
            <ac:picMk id="9" creationId="{CC44EAFF-F15D-6C2D-F50E-BB67920CA23F}"/>
          </ac:picMkLst>
        </pc:picChg>
      </pc:sldChg>
      <pc:sldChg chg="add del">
        <pc:chgData name="Ronan PILARD" userId="7e4418a5-cca2-4332-b5cb-c29ffcdc5865" providerId="ADAL" clId="{D8919A78-8E66-964F-B82A-DF8D18BD33F3}" dt="2023-02-19T19:13:09.507" v="8772"/>
        <pc:sldMkLst>
          <pc:docMk/>
          <pc:sldMk cId="2619029679" sldId="360"/>
        </pc:sldMkLst>
      </pc:sldChg>
      <pc:sldChg chg="new del">
        <pc:chgData name="Ronan PILARD" userId="7e4418a5-cca2-4332-b5cb-c29ffcdc5865" providerId="ADAL" clId="{D8919A78-8E66-964F-B82A-DF8D18BD33F3}" dt="2023-02-20T09:53:32.505" v="10473" actId="2696"/>
        <pc:sldMkLst>
          <pc:docMk/>
          <pc:sldMk cId="242804837" sldId="362"/>
        </pc:sldMkLst>
      </pc:sldChg>
      <pc:sldChg chg="addSp delSp modSp new mod ord">
        <pc:chgData name="Ronan PILARD" userId="7e4418a5-cca2-4332-b5cb-c29ffcdc5865" providerId="ADAL" clId="{D8919A78-8E66-964F-B82A-DF8D18BD33F3}" dt="2023-02-20T09:55:06.067" v="10528" actId="1076"/>
        <pc:sldMkLst>
          <pc:docMk/>
          <pc:sldMk cId="1087550617" sldId="362"/>
        </pc:sldMkLst>
        <pc:spChg chg="mod">
          <ac:chgData name="Ronan PILARD" userId="7e4418a5-cca2-4332-b5cb-c29ffcdc5865" providerId="ADAL" clId="{D8919A78-8E66-964F-B82A-DF8D18BD33F3}" dt="2023-02-20T09:54:54.978" v="10521" actId="20577"/>
          <ac:spMkLst>
            <pc:docMk/>
            <pc:sldMk cId="1087550617" sldId="362"/>
            <ac:spMk id="2" creationId="{DA82B39F-36DC-4839-FDB5-DBC82036D3C4}"/>
          </ac:spMkLst>
        </pc:spChg>
        <pc:picChg chg="add mod">
          <ac:chgData name="Ronan PILARD" userId="7e4418a5-cca2-4332-b5cb-c29ffcdc5865" providerId="ADAL" clId="{D8919A78-8E66-964F-B82A-DF8D18BD33F3}" dt="2023-02-20T09:55:06.067" v="10528" actId="1076"/>
          <ac:picMkLst>
            <pc:docMk/>
            <pc:sldMk cId="1087550617" sldId="362"/>
            <ac:picMk id="3" creationId="{F55FB285-CC57-99AC-C9D1-2F4B3A29A858}"/>
          </ac:picMkLst>
        </pc:picChg>
        <pc:picChg chg="add del mod">
          <ac:chgData name="Ronan PILARD" userId="7e4418a5-cca2-4332-b5cb-c29ffcdc5865" providerId="ADAL" clId="{D8919A78-8E66-964F-B82A-DF8D18BD33F3}" dt="2023-02-20T09:54:58.352" v="10524" actId="21"/>
          <ac:picMkLst>
            <pc:docMk/>
            <pc:sldMk cId="1087550617" sldId="362"/>
            <ac:picMk id="4" creationId="{32E3DA1F-F061-F348-A1BB-9D67F24E4462}"/>
          </ac:picMkLst>
        </pc:picChg>
      </pc:sldChg>
      <pc:sldChg chg="addSp modSp new mod">
        <pc:chgData name="Ronan PILARD" userId="7e4418a5-cca2-4332-b5cb-c29ffcdc5865" providerId="ADAL" clId="{D8919A78-8E66-964F-B82A-DF8D18BD33F3}" dt="2023-02-20T09:55:17.383" v="10557" actId="1076"/>
        <pc:sldMkLst>
          <pc:docMk/>
          <pc:sldMk cId="1338421243" sldId="363"/>
        </pc:sldMkLst>
        <pc:spChg chg="mod">
          <ac:chgData name="Ronan PILARD" userId="7e4418a5-cca2-4332-b5cb-c29ffcdc5865" providerId="ADAL" clId="{D8919A78-8E66-964F-B82A-DF8D18BD33F3}" dt="2023-02-20T09:55:12.073" v="10554" actId="20577"/>
          <ac:spMkLst>
            <pc:docMk/>
            <pc:sldMk cId="1338421243" sldId="363"/>
            <ac:spMk id="2" creationId="{35827447-2C17-8FFD-C620-61350CC9DEE1}"/>
          </ac:spMkLst>
        </pc:spChg>
        <pc:picChg chg="add mod">
          <ac:chgData name="Ronan PILARD" userId="7e4418a5-cca2-4332-b5cb-c29ffcdc5865" providerId="ADAL" clId="{D8919A78-8E66-964F-B82A-DF8D18BD33F3}" dt="2023-02-20T09:55:17.383" v="10557" actId="1076"/>
          <ac:picMkLst>
            <pc:docMk/>
            <pc:sldMk cId="1338421243" sldId="363"/>
            <ac:picMk id="3" creationId="{49E1E986-DACC-1679-F7E1-5D8FD7B04D2C}"/>
          </ac:picMkLst>
        </pc:picChg>
      </pc:sldChg>
      <pc:sldChg chg="add del mod modShow addCm modNotesTx">
        <pc:chgData name="Ronan PILARD" userId="7e4418a5-cca2-4332-b5cb-c29ffcdc5865" providerId="ADAL" clId="{D8919A78-8E66-964F-B82A-DF8D18BD33F3}" dt="2023-02-22T13:24:33.679" v="21804" actId="2696"/>
        <pc:sldMkLst>
          <pc:docMk/>
          <pc:sldMk cId="2179144220" sldId="364"/>
        </pc:sldMkLst>
      </pc:sldChg>
      <pc:sldChg chg="del">
        <pc:chgData name="Ronan PILARD" userId="7e4418a5-cca2-4332-b5cb-c29ffcdc5865" providerId="ADAL" clId="{D8919A78-8E66-964F-B82A-DF8D18BD33F3}" dt="2023-02-20T21:35:36.992" v="14769" actId="2696"/>
        <pc:sldMkLst>
          <pc:docMk/>
          <pc:sldMk cId="2720750055" sldId="364"/>
        </pc:sldMkLst>
      </pc:sldChg>
      <pc:sldChg chg="del">
        <pc:chgData name="Ronan PILARD" userId="7e4418a5-cca2-4332-b5cb-c29ffcdc5865" providerId="ADAL" clId="{D8919A78-8E66-964F-B82A-DF8D18BD33F3}" dt="2023-02-20T21:35:36.992" v="14769" actId="2696"/>
        <pc:sldMkLst>
          <pc:docMk/>
          <pc:sldMk cId="1564707785" sldId="365"/>
        </pc:sldMkLst>
      </pc:sldChg>
      <pc:sldChg chg="add del mod modShow modNotesTx">
        <pc:chgData name="Ronan PILARD" userId="7e4418a5-cca2-4332-b5cb-c29ffcdc5865" providerId="ADAL" clId="{D8919A78-8E66-964F-B82A-DF8D18BD33F3}" dt="2023-02-22T13:24:35.699" v="21805" actId="2696"/>
        <pc:sldMkLst>
          <pc:docMk/>
          <pc:sldMk cId="2172686675" sldId="365"/>
        </pc:sldMkLst>
      </pc:sldChg>
      <pc:sldChg chg="add">
        <pc:chgData name="Ronan PILARD" userId="7e4418a5-cca2-4332-b5cb-c29ffcdc5865" providerId="ADAL" clId="{D8919A78-8E66-964F-B82A-DF8D18BD33F3}" dt="2023-02-22T13:24:25.911" v="21801"/>
        <pc:sldMkLst>
          <pc:docMk/>
          <pc:sldMk cId="765699674" sldId="366"/>
        </pc:sldMkLst>
      </pc:sldChg>
      <pc:sldChg chg="add del">
        <pc:chgData name="Ronan PILARD" userId="7e4418a5-cca2-4332-b5cb-c29ffcdc5865" providerId="ADAL" clId="{D8919A78-8E66-964F-B82A-DF8D18BD33F3}" dt="2023-02-21T08:37:54.583" v="15040" actId="2696"/>
        <pc:sldMkLst>
          <pc:docMk/>
          <pc:sldMk cId="965369355" sldId="366"/>
        </pc:sldMkLst>
      </pc:sldChg>
      <pc:sldChg chg="del mod modShow addCm">
        <pc:chgData name="Ronan PILARD" userId="7e4418a5-cca2-4332-b5cb-c29ffcdc5865" providerId="ADAL" clId="{D8919A78-8E66-964F-B82A-DF8D18BD33F3}" dt="2023-02-20T21:35:19.689" v="14767" actId="2696"/>
        <pc:sldMkLst>
          <pc:docMk/>
          <pc:sldMk cId="3269900354" sldId="366"/>
        </pc:sldMkLst>
      </pc:sldChg>
      <pc:sldChg chg="add del ord">
        <pc:chgData name="Ronan PILARD" userId="7e4418a5-cca2-4332-b5cb-c29ffcdc5865" providerId="ADAL" clId="{D8919A78-8E66-964F-B82A-DF8D18BD33F3}" dt="2023-02-22T13:24:22.663" v="21800" actId="2696"/>
        <pc:sldMkLst>
          <pc:docMk/>
          <pc:sldMk cId="3558103413" sldId="366"/>
        </pc:sldMkLst>
      </pc:sldChg>
      <pc:sldChg chg="modSp add del mod ord modShow modNotesTx">
        <pc:chgData name="Ronan PILARD" userId="7e4418a5-cca2-4332-b5cb-c29ffcdc5865" providerId="ADAL" clId="{D8919A78-8E66-964F-B82A-DF8D18BD33F3}" dt="2023-02-21T18:57:38.448" v="19873" actId="2696"/>
        <pc:sldMkLst>
          <pc:docMk/>
          <pc:sldMk cId="1833165987" sldId="367"/>
        </pc:sldMkLst>
        <pc:spChg chg="mod">
          <ac:chgData name="Ronan PILARD" userId="7e4418a5-cca2-4332-b5cb-c29ffcdc5865" providerId="ADAL" clId="{D8919A78-8E66-964F-B82A-DF8D18BD33F3}" dt="2023-02-21T18:57:26.897" v="19871" actId="1076"/>
          <ac:spMkLst>
            <pc:docMk/>
            <pc:sldMk cId="1833165987" sldId="367"/>
            <ac:spMk id="2" creationId="{BE383888-CB5D-0CAE-EAE6-52E46ECF59B9}"/>
          </ac:spMkLst>
        </pc:spChg>
      </pc:sldChg>
      <pc:sldChg chg="del addCm">
        <pc:chgData name="Ronan PILARD" userId="7e4418a5-cca2-4332-b5cb-c29ffcdc5865" providerId="ADAL" clId="{D8919A78-8E66-964F-B82A-DF8D18BD33F3}" dt="2023-02-20T21:35:19.689" v="14767" actId="2696"/>
        <pc:sldMkLst>
          <pc:docMk/>
          <pc:sldMk cId="2349594469" sldId="367"/>
        </pc:sldMkLst>
      </pc:sldChg>
      <pc:sldChg chg="add del">
        <pc:chgData name="Ronan PILARD" userId="7e4418a5-cca2-4332-b5cb-c29ffcdc5865" providerId="ADAL" clId="{D8919A78-8E66-964F-B82A-DF8D18BD33F3}" dt="2023-02-21T08:37:54.583" v="15040" actId="2696"/>
        <pc:sldMkLst>
          <pc:docMk/>
          <pc:sldMk cId="2847816354" sldId="367"/>
        </pc:sldMkLst>
      </pc:sldChg>
      <pc:sldChg chg="add mod modShow">
        <pc:chgData name="Ronan PILARD" userId="7e4418a5-cca2-4332-b5cb-c29ffcdc5865" providerId="ADAL" clId="{D8919A78-8E66-964F-B82A-DF8D18BD33F3}" dt="2023-02-22T13:24:18.997" v="21799" actId="729"/>
        <pc:sldMkLst>
          <pc:docMk/>
          <pc:sldMk cId="4104066316" sldId="367"/>
        </pc:sldMkLst>
      </pc:sldChg>
      <pc:sldChg chg="addSp modSp new mod modNotesTx">
        <pc:chgData name="Ronan PILARD" userId="7e4418a5-cca2-4332-b5cb-c29ffcdc5865" providerId="ADAL" clId="{D8919A78-8E66-964F-B82A-DF8D18BD33F3}" dt="2023-02-21T16:50:51.164" v="18352" actId="20577"/>
        <pc:sldMkLst>
          <pc:docMk/>
          <pc:sldMk cId="941250848" sldId="368"/>
        </pc:sldMkLst>
        <pc:spChg chg="mod">
          <ac:chgData name="Ronan PILARD" userId="7e4418a5-cca2-4332-b5cb-c29ffcdc5865" providerId="ADAL" clId="{D8919A78-8E66-964F-B82A-DF8D18BD33F3}" dt="2023-02-20T19:50:21.205" v="13648" actId="20577"/>
          <ac:spMkLst>
            <pc:docMk/>
            <pc:sldMk cId="941250848" sldId="368"/>
            <ac:spMk id="2" creationId="{48DB19BB-B990-F511-01E6-D3A2418D5874}"/>
          </ac:spMkLst>
        </pc:spChg>
        <pc:spChg chg="add mod">
          <ac:chgData name="Ronan PILARD" userId="7e4418a5-cca2-4332-b5cb-c29ffcdc5865" providerId="ADAL" clId="{D8919A78-8E66-964F-B82A-DF8D18BD33F3}" dt="2023-02-21T09:59:20.489" v="16234" actId="1076"/>
          <ac:spMkLst>
            <pc:docMk/>
            <pc:sldMk cId="941250848" sldId="368"/>
            <ac:spMk id="3" creationId="{C768506E-DA70-6969-E6FF-1DC6FAE2B0E1}"/>
          </ac:spMkLst>
        </pc:spChg>
        <pc:spChg chg="add mod">
          <ac:chgData name="Ronan PILARD" userId="7e4418a5-cca2-4332-b5cb-c29ffcdc5865" providerId="ADAL" clId="{D8919A78-8E66-964F-B82A-DF8D18BD33F3}" dt="2023-02-20T19:51:26.466" v="13743" actId="1076"/>
          <ac:spMkLst>
            <pc:docMk/>
            <pc:sldMk cId="941250848" sldId="368"/>
            <ac:spMk id="5" creationId="{2C289EC9-B71D-6C14-49DB-ABAB165961D1}"/>
          </ac:spMkLst>
        </pc:spChg>
        <pc:spChg chg="add mod">
          <ac:chgData name="Ronan PILARD" userId="7e4418a5-cca2-4332-b5cb-c29ffcdc5865" providerId="ADAL" clId="{D8919A78-8E66-964F-B82A-DF8D18BD33F3}" dt="2023-02-21T10:51:40.753" v="17163" actId="20577"/>
          <ac:spMkLst>
            <pc:docMk/>
            <pc:sldMk cId="941250848" sldId="368"/>
            <ac:spMk id="7" creationId="{FFC85943-9C0E-43C9-0D3B-22850FA3247B}"/>
          </ac:spMkLst>
        </pc:spChg>
        <pc:grpChg chg="add mod">
          <ac:chgData name="Ronan PILARD" userId="7e4418a5-cca2-4332-b5cb-c29ffcdc5865" providerId="ADAL" clId="{D8919A78-8E66-964F-B82A-DF8D18BD33F3}" dt="2023-02-20T19:51:09.105" v="13742" actId="14100"/>
          <ac:grpSpMkLst>
            <pc:docMk/>
            <pc:sldMk cId="941250848" sldId="368"/>
            <ac:grpSpMk id="6" creationId="{763DDF6B-D06B-AF5B-09C5-86A16FAEB723}"/>
          </ac:grpSpMkLst>
        </pc:grpChg>
        <pc:graphicFrameChg chg="add mod">
          <ac:chgData name="Ronan PILARD" userId="7e4418a5-cca2-4332-b5cb-c29ffcdc5865" providerId="ADAL" clId="{D8919A78-8E66-964F-B82A-DF8D18BD33F3}" dt="2023-02-20T12:31:26.911" v="10575"/>
          <ac:graphicFrameMkLst>
            <pc:docMk/>
            <pc:sldMk cId="941250848" sldId="368"/>
            <ac:graphicFrameMk id="3" creationId="{2DF4401D-C975-AC3F-6953-42CA22C0266F}"/>
          </ac:graphicFrameMkLst>
        </pc:graphicFrameChg>
        <pc:graphicFrameChg chg="add mod">
          <ac:chgData name="Ronan PILARD" userId="7e4418a5-cca2-4332-b5cb-c29ffcdc5865" providerId="ADAL" clId="{D8919A78-8E66-964F-B82A-DF8D18BD33F3}" dt="2023-02-21T09:58:03.974" v="16210"/>
          <ac:graphicFrameMkLst>
            <pc:docMk/>
            <pc:sldMk cId="941250848" sldId="368"/>
            <ac:graphicFrameMk id="4" creationId="{2DF4401D-C975-AC3F-6953-42CA22C0266F}"/>
          </ac:graphicFrameMkLst>
        </pc:graphicFrameChg>
      </pc:sldChg>
      <pc:sldChg chg="addSp delSp modSp new mod modShow modNotesTx">
        <pc:chgData name="Ronan PILARD" userId="7e4418a5-cca2-4332-b5cb-c29ffcdc5865" providerId="ADAL" clId="{D8919A78-8E66-964F-B82A-DF8D18BD33F3}" dt="2023-02-22T08:24:54.005" v="20117" actId="729"/>
        <pc:sldMkLst>
          <pc:docMk/>
          <pc:sldMk cId="3458641918" sldId="369"/>
        </pc:sldMkLst>
        <pc:spChg chg="mod">
          <ac:chgData name="Ronan PILARD" userId="7e4418a5-cca2-4332-b5cb-c29ffcdc5865" providerId="ADAL" clId="{D8919A78-8E66-964F-B82A-DF8D18BD33F3}" dt="2023-02-21T18:34:19.244" v="19478" actId="20577"/>
          <ac:spMkLst>
            <pc:docMk/>
            <pc:sldMk cId="3458641918" sldId="369"/>
            <ac:spMk id="2" creationId="{5F2E13DC-51B5-EB41-25B2-A9833A15F6A0}"/>
          </ac:spMkLst>
        </pc:spChg>
        <pc:spChg chg="add mod">
          <ac:chgData name="Ronan PILARD" userId="7e4418a5-cca2-4332-b5cb-c29ffcdc5865" providerId="ADAL" clId="{D8919A78-8E66-964F-B82A-DF8D18BD33F3}" dt="2023-02-21T10:04:16.018" v="16715" actId="1076"/>
          <ac:spMkLst>
            <pc:docMk/>
            <pc:sldMk cId="3458641918" sldId="369"/>
            <ac:spMk id="3" creationId="{72CB864F-3A5F-2FE8-AC14-7FF33F27048D}"/>
          </ac:spMkLst>
        </pc:spChg>
        <pc:spChg chg="add mod">
          <ac:chgData name="Ronan PILARD" userId="7e4418a5-cca2-4332-b5cb-c29ffcdc5865" providerId="ADAL" clId="{D8919A78-8E66-964F-B82A-DF8D18BD33F3}" dt="2023-02-21T10:06:06.105" v="16730" actId="2085"/>
          <ac:spMkLst>
            <pc:docMk/>
            <pc:sldMk cId="3458641918" sldId="369"/>
            <ac:spMk id="4" creationId="{61E6EA85-FAD2-FB91-FF5F-E11606259793}"/>
          </ac:spMkLst>
        </pc:spChg>
        <pc:spChg chg="add mod">
          <ac:chgData name="Ronan PILARD" userId="7e4418a5-cca2-4332-b5cb-c29ffcdc5865" providerId="ADAL" clId="{D8919A78-8E66-964F-B82A-DF8D18BD33F3}" dt="2023-02-21T10:05:48.861" v="16727" actId="1076"/>
          <ac:spMkLst>
            <pc:docMk/>
            <pc:sldMk cId="3458641918" sldId="369"/>
            <ac:spMk id="5" creationId="{508EC308-0C91-7CD3-00BA-D86401D1B9D2}"/>
          </ac:spMkLst>
        </pc:spChg>
        <pc:spChg chg="add mod">
          <ac:chgData name="Ronan PILARD" userId="7e4418a5-cca2-4332-b5cb-c29ffcdc5865" providerId="ADAL" clId="{D8919A78-8E66-964F-B82A-DF8D18BD33F3}" dt="2023-02-21T10:05:42.727" v="16725" actId="1076"/>
          <ac:spMkLst>
            <pc:docMk/>
            <pc:sldMk cId="3458641918" sldId="369"/>
            <ac:spMk id="6" creationId="{C07EDB78-9590-133C-2BAD-0BA7B76BDCCE}"/>
          </ac:spMkLst>
        </pc:spChg>
        <pc:spChg chg="add mod">
          <ac:chgData name="Ronan PILARD" userId="7e4418a5-cca2-4332-b5cb-c29ffcdc5865" providerId="ADAL" clId="{D8919A78-8E66-964F-B82A-DF8D18BD33F3}" dt="2023-02-21T10:03:53.327" v="16712" actId="404"/>
          <ac:spMkLst>
            <pc:docMk/>
            <pc:sldMk cId="3458641918" sldId="369"/>
            <ac:spMk id="7" creationId="{68B3DED5-AA61-23FF-F958-DAE8BFC3A068}"/>
          </ac:spMkLst>
        </pc:spChg>
        <pc:spChg chg="add mod">
          <ac:chgData name="Ronan PILARD" userId="7e4418a5-cca2-4332-b5cb-c29ffcdc5865" providerId="ADAL" clId="{D8919A78-8E66-964F-B82A-DF8D18BD33F3}" dt="2023-02-21T10:03:53.327" v="16712" actId="404"/>
          <ac:spMkLst>
            <pc:docMk/>
            <pc:sldMk cId="3458641918" sldId="369"/>
            <ac:spMk id="8" creationId="{70226628-E4E5-3D06-6F99-4EA0BD93D0FF}"/>
          </ac:spMkLst>
        </pc:spChg>
        <pc:spChg chg="add mod">
          <ac:chgData name="Ronan PILARD" userId="7e4418a5-cca2-4332-b5cb-c29ffcdc5865" providerId="ADAL" clId="{D8919A78-8E66-964F-B82A-DF8D18BD33F3}" dt="2023-02-21T10:03:53.327" v="16712" actId="404"/>
          <ac:spMkLst>
            <pc:docMk/>
            <pc:sldMk cId="3458641918" sldId="369"/>
            <ac:spMk id="9" creationId="{F5B911B3-52F3-B867-3945-1E872C736661}"/>
          </ac:spMkLst>
        </pc:spChg>
        <pc:spChg chg="add mod">
          <ac:chgData name="Ronan PILARD" userId="7e4418a5-cca2-4332-b5cb-c29ffcdc5865" providerId="ADAL" clId="{D8919A78-8E66-964F-B82A-DF8D18BD33F3}" dt="2023-02-21T10:25:06.056" v="17011" actId="1076"/>
          <ac:spMkLst>
            <pc:docMk/>
            <pc:sldMk cId="3458641918" sldId="369"/>
            <ac:spMk id="15" creationId="{F7246E3C-2607-94B0-988F-F932278185F0}"/>
          </ac:spMkLst>
        </pc:spChg>
        <pc:spChg chg="add del mod">
          <ac:chgData name="Ronan PILARD" userId="7e4418a5-cca2-4332-b5cb-c29ffcdc5865" providerId="ADAL" clId="{D8919A78-8E66-964F-B82A-DF8D18BD33F3}" dt="2023-02-21T10:50:50.228" v="17017"/>
          <ac:spMkLst>
            <pc:docMk/>
            <pc:sldMk cId="3458641918" sldId="369"/>
            <ac:spMk id="17" creationId="{3CB9DEF0-203A-A111-DAF5-BDA67BBCD776}"/>
          </ac:spMkLst>
        </pc:spChg>
        <pc:cxnChg chg="add mod">
          <ac:chgData name="Ronan PILARD" userId="7e4418a5-cca2-4332-b5cb-c29ffcdc5865" providerId="ADAL" clId="{D8919A78-8E66-964F-B82A-DF8D18BD33F3}" dt="2023-02-21T10:25:02.472" v="17010" actId="208"/>
          <ac:cxnSpMkLst>
            <pc:docMk/>
            <pc:sldMk cId="3458641918" sldId="369"/>
            <ac:cxnSpMk id="11" creationId="{A8982597-5D49-D8E2-964A-4412846C3469}"/>
          </ac:cxnSpMkLst>
        </pc:cxnChg>
      </pc:sldChg>
      <pc:sldChg chg="addSp delSp modSp add mod modNotesTx">
        <pc:chgData name="Ronan PILARD" userId="7e4418a5-cca2-4332-b5cb-c29ffcdc5865" providerId="ADAL" clId="{D8919A78-8E66-964F-B82A-DF8D18BD33F3}" dt="2023-02-21T16:49:19.909" v="18213" actId="20577"/>
        <pc:sldMkLst>
          <pc:docMk/>
          <pc:sldMk cId="1077765166" sldId="370"/>
        </pc:sldMkLst>
        <pc:spChg chg="del">
          <ac:chgData name="Ronan PILARD" userId="7e4418a5-cca2-4332-b5cb-c29ffcdc5865" providerId="ADAL" clId="{D8919A78-8E66-964F-B82A-DF8D18BD33F3}" dt="2023-02-20T21:30:42.593" v="14693" actId="478"/>
          <ac:spMkLst>
            <pc:docMk/>
            <pc:sldMk cId="1077765166" sldId="370"/>
            <ac:spMk id="2" creationId="{A146C01C-FBB5-B739-EF1A-24D776729909}"/>
          </ac:spMkLst>
        </pc:spChg>
        <pc:spChg chg="mod">
          <ac:chgData name="Ronan PILARD" userId="7e4418a5-cca2-4332-b5cb-c29ffcdc5865" providerId="ADAL" clId="{D8919A78-8E66-964F-B82A-DF8D18BD33F3}" dt="2023-02-20T14:53:14.906" v="11541" actId="20577"/>
          <ac:spMkLst>
            <pc:docMk/>
            <pc:sldMk cId="1077765166" sldId="370"/>
            <ac:spMk id="6" creationId="{04A140B2-A489-A83B-6BC2-2B101DA649B9}"/>
          </ac:spMkLst>
        </pc:spChg>
        <pc:spChg chg="mod">
          <ac:chgData name="Ronan PILARD" userId="7e4418a5-cca2-4332-b5cb-c29ffcdc5865" providerId="ADAL" clId="{D8919A78-8E66-964F-B82A-DF8D18BD33F3}" dt="2023-02-20T16:29:07.120" v="11968" actId="20577"/>
          <ac:spMkLst>
            <pc:docMk/>
            <pc:sldMk cId="1077765166" sldId="370"/>
            <ac:spMk id="19" creationId="{C53F5489-E97B-2107-B1C5-77F4A2CE6FB5}"/>
          </ac:spMkLst>
        </pc:spChg>
        <pc:spChg chg="del">
          <ac:chgData name="Ronan PILARD" userId="7e4418a5-cca2-4332-b5cb-c29ffcdc5865" providerId="ADAL" clId="{D8919A78-8E66-964F-B82A-DF8D18BD33F3}" dt="2023-02-20T13:55:34.145" v="11200" actId="478"/>
          <ac:spMkLst>
            <pc:docMk/>
            <pc:sldMk cId="1077765166" sldId="370"/>
            <ac:spMk id="33" creationId="{5FBD9E8E-431F-AAF2-8483-D994433B505D}"/>
          </ac:spMkLst>
        </pc:spChg>
        <pc:spChg chg="add del">
          <ac:chgData name="Ronan PILARD" userId="7e4418a5-cca2-4332-b5cb-c29ffcdc5865" providerId="ADAL" clId="{D8919A78-8E66-964F-B82A-DF8D18BD33F3}" dt="2023-02-20T13:59:58.520" v="11275" actId="478"/>
          <ac:spMkLst>
            <pc:docMk/>
            <pc:sldMk cId="1077765166" sldId="370"/>
            <ac:spMk id="43" creationId="{6659FEFF-0AB0-BCD7-E7C7-0AB2CC899D71}"/>
          </ac:spMkLst>
        </pc:spChg>
        <pc:spChg chg="add mod">
          <ac:chgData name="Ronan PILARD" userId="7e4418a5-cca2-4332-b5cb-c29ffcdc5865" providerId="ADAL" clId="{D8919A78-8E66-964F-B82A-DF8D18BD33F3}" dt="2023-02-20T14:00:38.882" v="11280" actId="208"/>
          <ac:spMkLst>
            <pc:docMk/>
            <pc:sldMk cId="1077765166" sldId="370"/>
            <ac:spMk id="44" creationId="{9AC56B19-83A2-2BC7-C6BE-58A85C3916D4}"/>
          </ac:spMkLst>
        </pc:spChg>
        <pc:spChg chg="add mod">
          <ac:chgData name="Ronan PILARD" userId="7e4418a5-cca2-4332-b5cb-c29ffcdc5865" providerId="ADAL" clId="{D8919A78-8E66-964F-B82A-DF8D18BD33F3}" dt="2023-02-20T14:01:46.842" v="11295" actId="2085"/>
          <ac:spMkLst>
            <pc:docMk/>
            <pc:sldMk cId="1077765166" sldId="370"/>
            <ac:spMk id="46" creationId="{90E49BB8-A584-7988-BA05-AF4513C1718F}"/>
          </ac:spMkLst>
        </pc:spChg>
        <pc:spChg chg="add mod">
          <ac:chgData name="Ronan PILARD" userId="7e4418a5-cca2-4332-b5cb-c29ffcdc5865" providerId="ADAL" clId="{D8919A78-8E66-964F-B82A-DF8D18BD33F3}" dt="2023-02-20T14:01:49.309" v="11296" actId="2085"/>
          <ac:spMkLst>
            <pc:docMk/>
            <pc:sldMk cId="1077765166" sldId="370"/>
            <ac:spMk id="47" creationId="{44EEB78B-4B1B-27BE-22FD-D2B9119AC88E}"/>
          </ac:spMkLst>
        </pc:spChg>
        <pc:spChg chg="add mod">
          <ac:chgData name="Ronan PILARD" userId="7e4418a5-cca2-4332-b5cb-c29ffcdc5865" providerId="ADAL" clId="{D8919A78-8E66-964F-B82A-DF8D18BD33F3}" dt="2023-02-20T14:02:07.060" v="11303" actId="1076"/>
          <ac:spMkLst>
            <pc:docMk/>
            <pc:sldMk cId="1077765166" sldId="370"/>
            <ac:spMk id="48" creationId="{E5E3767F-92C8-2FEB-9855-0BAA45EDD0CD}"/>
          </ac:spMkLst>
        </pc:spChg>
        <pc:spChg chg="add mod">
          <ac:chgData name="Ronan PILARD" userId="7e4418a5-cca2-4332-b5cb-c29ffcdc5865" providerId="ADAL" clId="{D8919A78-8E66-964F-B82A-DF8D18BD33F3}" dt="2023-02-20T14:02:17.842" v="11335" actId="1076"/>
          <ac:spMkLst>
            <pc:docMk/>
            <pc:sldMk cId="1077765166" sldId="370"/>
            <ac:spMk id="49" creationId="{198694F1-ADB5-B550-4108-EE3DC045C59B}"/>
          </ac:spMkLst>
        </pc:spChg>
        <pc:spChg chg="add mod">
          <ac:chgData name="Ronan PILARD" userId="7e4418a5-cca2-4332-b5cb-c29ffcdc5865" providerId="ADAL" clId="{D8919A78-8E66-964F-B82A-DF8D18BD33F3}" dt="2023-02-20T14:02:29.301" v="11360" actId="20577"/>
          <ac:spMkLst>
            <pc:docMk/>
            <pc:sldMk cId="1077765166" sldId="370"/>
            <ac:spMk id="50" creationId="{D8AA30F6-FEB4-CFF1-9A76-2BBD6C60931F}"/>
          </ac:spMkLst>
        </pc:spChg>
        <pc:spChg chg="add mod">
          <ac:chgData name="Ronan PILARD" userId="7e4418a5-cca2-4332-b5cb-c29ffcdc5865" providerId="ADAL" clId="{D8919A78-8E66-964F-B82A-DF8D18BD33F3}" dt="2023-02-20T14:02:39.285" v="11367" actId="20577"/>
          <ac:spMkLst>
            <pc:docMk/>
            <pc:sldMk cId="1077765166" sldId="370"/>
            <ac:spMk id="51" creationId="{A0991C21-0329-99DB-9B3C-F2CB739D3D1A}"/>
          </ac:spMkLst>
        </pc:spChg>
        <pc:spChg chg="add del mod">
          <ac:chgData name="Ronan PILARD" userId="7e4418a5-cca2-4332-b5cb-c29ffcdc5865" providerId="ADAL" clId="{D8919A78-8E66-964F-B82A-DF8D18BD33F3}" dt="2023-02-21T09:56:31.945" v="16207" actId="478"/>
          <ac:spMkLst>
            <pc:docMk/>
            <pc:sldMk cId="1077765166" sldId="370"/>
            <ac:spMk id="55" creationId="{F1FD7EC9-EE20-3585-D2D2-E38A19104A26}"/>
          </ac:spMkLst>
        </pc:spChg>
        <pc:spChg chg="add mod">
          <ac:chgData name="Ronan PILARD" userId="7e4418a5-cca2-4332-b5cb-c29ffcdc5865" providerId="ADAL" clId="{D8919A78-8E66-964F-B82A-DF8D18BD33F3}" dt="2023-02-20T16:28:43.383" v="11962" actId="14100"/>
          <ac:spMkLst>
            <pc:docMk/>
            <pc:sldMk cId="1077765166" sldId="370"/>
            <ac:spMk id="56" creationId="{1CAF8130-5FD9-2FA6-419D-DCC75B8003CC}"/>
          </ac:spMkLst>
        </pc:spChg>
        <pc:spChg chg="add mod">
          <ac:chgData name="Ronan PILARD" userId="7e4418a5-cca2-4332-b5cb-c29ffcdc5865" providerId="ADAL" clId="{D8919A78-8E66-964F-B82A-DF8D18BD33F3}" dt="2023-02-20T19:39:22.703" v="13258" actId="207"/>
          <ac:spMkLst>
            <pc:docMk/>
            <pc:sldMk cId="1077765166" sldId="370"/>
            <ac:spMk id="57" creationId="{9133531F-8683-FCDB-FE2F-6D5F7B65D902}"/>
          </ac:spMkLst>
        </pc:spChg>
        <pc:spChg chg="add mod">
          <ac:chgData name="Ronan PILARD" userId="7e4418a5-cca2-4332-b5cb-c29ffcdc5865" providerId="ADAL" clId="{D8919A78-8E66-964F-B82A-DF8D18BD33F3}" dt="2023-02-20T21:29:36.476" v="14632" actId="1076"/>
          <ac:spMkLst>
            <pc:docMk/>
            <pc:sldMk cId="1077765166" sldId="370"/>
            <ac:spMk id="58" creationId="{BCC93868-128C-0B7C-4050-C07F624FF9FC}"/>
          </ac:spMkLst>
        </pc:spChg>
        <pc:spChg chg="add mod">
          <ac:chgData name="Ronan PILARD" userId="7e4418a5-cca2-4332-b5cb-c29ffcdc5865" providerId="ADAL" clId="{D8919A78-8E66-964F-B82A-DF8D18BD33F3}" dt="2023-02-20T21:30:30.346" v="14692" actId="20577"/>
          <ac:spMkLst>
            <pc:docMk/>
            <pc:sldMk cId="1077765166" sldId="370"/>
            <ac:spMk id="59" creationId="{43022160-91C3-4FF5-496B-18C53A36AA11}"/>
          </ac:spMkLst>
        </pc:spChg>
        <pc:spChg chg="add mod">
          <ac:chgData name="Ronan PILARD" userId="7e4418a5-cca2-4332-b5cb-c29ffcdc5865" providerId="ADAL" clId="{D8919A78-8E66-964F-B82A-DF8D18BD33F3}" dt="2023-02-20T21:30:21.373" v="14688" actId="20577"/>
          <ac:spMkLst>
            <pc:docMk/>
            <pc:sldMk cId="1077765166" sldId="370"/>
            <ac:spMk id="60" creationId="{1A046D62-3DFA-7DC4-13E8-55E8D096EB31}"/>
          </ac:spMkLst>
        </pc:spChg>
        <pc:spChg chg="add mod">
          <ac:chgData name="Ronan PILARD" userId="7e4418a5-cca2-4332-b5cb-c29ffcdc5865" providerId="ADAL" clId="{D8919A78-8E66-964F-B82A-DF8D18BD33F3}" dt="2023-02-20T21:30:04.239" v="14649" actId="1076"/>
          <ac:spMkLst>
            <pc:docMk/>
            <pc:sldMk cId="1077765166" sldId="370"/>
            <ac:spMk id="61" creationId="{CB9B46D8-B54C-96C2-2E6E-4E536A1B7FE3}"/>
          </ac:spMkLst>
        </pc:spChg>
        <pc:spChg chg="add del mod">
          <ac:chgData name="Ronan PILARD" userId="7e4418a5-cca2-4332-b5cb-c29ffcdc5865" providerId="ADAL" clId="{D8919A78-8E66-964F-B82A-DF8D18BD33F3}" dt="2023-02-20T21:30:45.070" v="14694" actId="478"/>
          <ac:spMkLst>
            <pc:docMk/>
            <pc:sldMk cId="1077765166" sldId="370"/>
            <ac:spMk id="62" creationId="{7782F7A2-13C3-D07C-5CAE-2240A5C4D0E1}"/>
          </ac:spMkLst>
        </pc:spChg>
        <pc:spChg chg="add del mod">
          <ac:chgData name="Ronan PILARD" userId="7e4418a5-cca2-4332-b5cb-c29ffcdc5865" providerId="ADAL" clId="{D8919A78-8E66-964F-B82A-DF8D18BD33F3}" dt="2023-02-20T21:31:25.875" v="14737" actId="478"/>
          <ac:spMkLst>
            <pc:docMk/>
            <pc:sldMk cId="1077765166" sldId="370"/>
            <ac:spMk id="63" creationId="{2F33A839-019E-4B70-1256-AC6454FCB60E}"/>
          </ac:spMkLst>
        </pc:spChg>
        <pc:grpChg chg="add mod">
          <ac:chgData name="Ronan PILARD" userId="7e4418a5-cca2-4332-b5cb-c29ffcdc5865" providerId="ADAL" clId="{D8919A78-8E66-964F-B82A-DF8D18BD33F3}" dt="2023-02-20T14:00:52.614" v="11282" actId="1076"/>
          <ac:grpSpMkLst>
            <pc:docMk/>
            <pc:sldMk cId="1077765166" sldId="370"/>
            <ac:grpSpMk id="45" creationId="{7B551504-1714-9938-9C5B-7EF425FF1992}"/>
          </ac:grpSpMkLst>
        </pc:grpChg>
        <pc:graphicFrameChg chg="del mod">
          <ac:chgData name="Ronan PILARD" userId="7e4418a5-cca2-4332-b5cb-c29ffcdc5865" providerId="ADAL" clId="{D8919A78-8E66-964F-B82A-DF8D18BD33F3}" dt="2023-02-20T13:55:36.472" v="11202" actId="478"/>
          <ac:graphicFrameMkLst>
            <pc:docMk/>
            <pc:sldMk cId="1077765166" sldId="370"/>
            <ac:graphicFrameMk id="8" creationId="{8223BC2C-93FC-4DF3-8850-A577E2D5ADE2}"/>
          </ac:graphicFrameMkLst>
        </pc:graphicFrameChg>
        <pc:picChg chg="del">
          <ac:chgData name="Ronan PILARD" userId="7e4418a5-cca2-4332-b5cb-c29ffcdc5865" providerId="ADAL" clId="{D8919A78-8E66-964F-B82A-DF8D18BD33F3}" dt="2023-02-20T13:55:34.145" v="11200" actId="478"/>
          <ac:picMkLst>
            <pc:docMk/>
            <pc:sldMk cId="1077765166" sldId="370"/>
            <ac:picMk id="10" creationId="{D6D4A221-8AB7-116A-E959-5B96CA4B8482}"/>
          </ac:picMkLst>
        </pc:picChg>
        <pc:picChg chg="del">
          <ac:chgData name="Ronan PILARD" userId="7e4418a5-cca2-4332-b5cb-c29ffcdc5865" providerId="ADAL" clId="{D8919A78-8E66-964F-B82A-DF8D18BD33F3}" dt="2023-02-20T13:55:34.145" v="11200" actId="478"/>
          <ac:picMkLst>
            <pc:docMk/>
            <pc:sldMk cId="1077765166" sldId="370"/>
            <ac:picMk id="12" creationId="{9C5F4904-ACA2-3F29-28FE-81A14F5A35CA}"/>
          </ac:picMkLst>
        </pc:picChg>
        <pc:picChg chg="del">
          <ac:chgData name="Ronan PILARD" userId="7e4418a5-cca2-4332-b5cb-c29ffcdc5865" providerId="ADAL" clId="{D8919A78-8E66-964F-B82A-DF8D18BD33F3}" dt="2023-02-20T13:55:34.145" v="11200" actId="478"/>
          <ac:picMkLst>
            <pc:docMk/>
            <pc:sldMk cId="1077765166" sldId="370"/>
            <ac:picMk id="13" creationId="{A795D39D-0B70-F29F-28F9-011BA5AA8427}"/>
          </ac:picMkLst>
        </pc:picChg>
        <pc:picChg chg="add mod">
          <ac:chgData name="Ronan PILARD" userId="7e4418a5-cca2-4332-b5cb-c29ffcdc5865" providerId="ADAL" clId="{D8919A78-8E66-964F-B82A-DF8D18BD33F3}" dt="2023-02-20T14:04:41.064" v="11371" actId="14100"/>
          <ac:picMkLst>
            <pc:docMk/>
            <pc:sldMk cId="1077765166" sldId="370"/>
            <ac:picMk id="52" creationId="{1A285F99-4492-193B-3F09-C1A4E6784CDB}"/>
          </ac:picMkLst>
        </pc:picChg>
        <pc:picChg chg="add mod">
          <ac:chgData name="Ronan PILARD" userId="7e4418a5-cca2-4332-b5cb-c29ffcdc5865" providerId="ADAL" clId="{D8919A78-8E66-964F-B82A-DF8D18BD33F3}" dt="2023-02-20T14:04:50.928" v="11375" actId="14100"/>
          <ac:picMkLst>
            <pc:docMk/>
            <pc:sldMk cId="1077765166" sldId="370"/>
            <ac:picMk id="53" creationId="{4DDCE2E0-AED3-5B9E-68ED-DCEE988F2082}"/>
          </ac:picMkLst>
        </pc:picChg>
        <pc:picChg chg="add mod">
          <ac:chgData name="Ronan PILARD" userId="7e4418a5-cca2-4332-b5cb-c29ffcdc5865" providerId="ADAL" clId="{D8919A78-8E66-964F-B82A-DF8D18BD33F3}" dt="2023-02-20T14:05:00.275" v="11378" actId="1076"/>
          <ac:picMkLst>
            <pc:docMk/>
            <pc:sldMk cId="1077765166" sldId="370"/>
            <ac:picMk id="54" creationId="{074A838D-5776-3939-3ECE-92223901AF44}"/>
          </ac:picMkLst>
        </pc:picChg>
        <pc:picChg chg="add mod">
          <ac:chgData name="Ronan PILARD" userId="7e4418a5-cca2-4332-b5cb-c29ffcdc5865" providerId="ADAL" clId="{D8919A78-8E66-964F-B82A-DF8D18BD33F3}" dt="2023-02-20T13:59:31.521" v="11273" actId="2085"/>
          <ac:picMkLst>
            <pc:docMk/>
            <pc:sldMk cId="1077765166" sldId="370"/>
            <ac:picMk id="1026" creationId="{1C3707DC-67EE-2195-5D30-B333E7956F3F}"/>
          </ac:picMkLst>
        </pc:picChg>
        <pc:cxnChg chg="add mod">
          <ac:chgData name="Ronan PILARD" userId="7e4418a5-cca2-4332-b5cb-c29ffcdc5865" providerId="ADAL" clId="{D8919A78-8E66-964F-B82A-DF8D18BD33F3}" dt="2023-02-20T13:58:36.408" v="11258" actId="208"/>
          <ac:cxnSpMkLst>
            <pc:docMk/>
            <pc:sldMk cId="1077765166" sldId="370"/>
            <ac:cxnSpMk id="4" creationId="{228CE36C-1737-F6E5-F401-FCC21B424657}"/>
          </ac:cxnSpMkLst>
        </pc:cxnChg>
        <pc:cxnChg chg="add mod">
          <ac:chgData name="Ronan PILARD" userId="7e4418a5-cca2-4332-b5cb-c29ffcdc5865" providerId="ADAL" clId="{D8919A78-8E66-964F-B82A-DF8D18BD33F3}" dt="2023-02-20T13:58:36.408" v="11258" actId="208"/>
          <ac:cxnSpMkLst>
            <pc:docMk/>
            <pc:sldMk cId="1077765166" sldId="370"/>
            <ac:cxnSpMk id="5" creationId="{2985EC52-FB61-3D68-3BF1-A44984BF25E4}"/>
          </ac:cxnSpMkLst>
        </pc:cxnChg>
        <pc:cxnChg chg="add mod">
          <ac:chgData name="Ronan PILARD" userId="7e4418a5-cca2-4332-b5cb-c29ffcdc5865" providerId="ADAL" clId="{D8919A78-8E66-964F-B82A-DF8D18BD33F3}" dt="2023-02-20T13:58:36.408" v="11258" actId="208"/>
          <ac:cxnSpMkLst>
            <pc:docMk/>
            <pc:sldMk cId="1077765166" sldId="370"/>
            <ac:cxnSpMk id="7" creationId="{1D08EA83-A1C8-DE73-1EF3-FC9C7D88C6B6}"/>
          </ac:cxnSpMkLst>
        </pc:cxnChg>
        <pc:cxnChg chg="add mod">
          <ac:chgData name="Ronan PILARD" userId="7e4418a5-cca2-4332-b5cb-c29ffcdc5865" providerId="ADAL" clId="{D8919A78-8E66-964F-B82A-DF8D18BD33F3}" dt="2023-02-20T13:58:36.408" v="11258" actId="208"/>
          <ac:cxnSpMkLst>
            <pc:docMk/>
            <pc:sldMk cId="1077765166" sldId="370"/>
            <ac:cxnSpMk id="9" creationId="{33CC9A5F-5796-F2F9-E22F-7D35E7590A35}"/>
          </ac:cxnSpMkLst>
        </pc:cxnChg>
        <pc:cxnChg chg="add mod">
          <ac:chgData name="Ronan PILARD" userId="7e4418a5-cca2-4332-b5cb-c29ffcdc5865" providerId="ADAL" clId="{D8919A78-8E66-964F-B82A-DF8D18BD33F3}" dt="2023-02-20T13:58:36.408" v="11258" actId="208"/>
          <ac:cxnSpMkLst>
            <pc:docMk/>
            <pc:sldMk cId="1077765166" sldId="370"/>
            <ac:cxnSpMk id="11" creationId="{9F543521-5E0A-8F66-8EAB-598B459EFE16}"/>
          </ac:cxnSpMkLst>
        </pc:cxnChg>
        <pc:cxnChg chg="add mod">
          <ac:chgData name="Ronan PILARD" userId="7e4418a5-cca2-4332-b5cb-c29ffcdc5865" providerId="ADAL" clId="{D8919A78-8E66-964F-B82A-DF8D18BD33F3}" dt="2023-02-20T13:58:36.408" v="11258" actId="208"/>
          <ac:cxnSpMkLst>
            <pc:docMk/>
            <pc:sldMk cId="1077765166" sldId="370"/>
            <ac:cxnSpMk id="14" creationId="{C9D4B2A3-06BB-9304-72DC-E5936F3BF709}"/>
          </ac:cxnSpMkLst>
        </pc:cxnChg>
        <pc:cxnChg chg="add mod">
          <ac:chgData name="Ronan PILARD" userId="7e4418a5-cca2-4332-b5cb-c29ffcdc5865" providerId="ADAL" clId="{D8919A78-8E66-964F-B82A-DF8D18BD33F3}" dt="2023-02-20T13:58:36.408" v="11258" actId="208"/>
          <ac:cxnSpMkLst>
            <pc:docMk/>
            <pc:sldMk cId="1077765166" sldId="370"/>
            <ac:cxnSpMk id="21" creationId="{17E6811A-A985-7D45-6ECF-A44287CFD68A}"/>
          </ac:cxnSpMkLst>
        </pc:cxnChg>
        <pc:cxnChg chg="add del mod">
          <ac:chgData name="Ronan PILARD" userId="7e4418a5-cca2-4332-b5cb-c29ffcdc5865" providerId="ADAL" clId="{D8919A78-8E66-964F-B82A-DF8D18BD33F3}" dt="2023-02-20T13:58:07.130" v="11252" actId="478"/>
          <ac:cxnSpMkLst>
            <pc:docMk/>
            <pc:sldMk cId="1077765166" sldId="370"/>
            <ac:cxnSpMk id="22" creationId="{51D02AD0-655A-5693-6A16-2D37BACDBA22}"/>
          </ac:cxnSpMkLst>
        </pc:cxnChg>
        <pc:cxnChg chg="add mod">
          <ac:chgData name="Ronan PILARD" userId="7e4418a5-cca2-4332-b5cb-c29ffcdc5865" providerId="ADAL" clId="{D8919A78-8E66-964F-B82A-DF8D18BD33F3}" dt="2023-02-20T13:58:36.408" v="11258" actId="208"/>
          <ac:cxnSpMkLst>
            <pc:docMk/>
            <pc:sldMk cId="1077765166" sldId="370"/>
            <ac:cxnSpMk id="23" creationId="{B502878D-4238-0741-0199-0A10BC2DB86E}"/>
          </ac:cxnSpMkLst>
        </pc:cxnChg>
        <pc:cxnChg chg="add mod">
          <ac:chgData name="Ronan PILARD" userId="7e4418a5-cca2-4332-b5cb-c29ffcdc5865" providerId="ADAL" clId="{D8919A78-8E66-964F-B82A-DF8D18BD33F3}" dt="2023-02-20T13:59:19.953" v="11272" actId="208"/>
          <ac:cxnSpMkLst>
            <pc:docMk/>
            <pc:sldMk cId="1077765166" sldId="370"/>
            <ac:cxnSpMk id="31" creationId="{FFFBF73D-D865-5F20-EDBE-61C3B2A156D0}"/>
          </ac:cxnSpMkLst>
        </pc:cxnChg>
        <pc:cxnChg chg="add mod">
          <ac:chgData name="Ronan PILARD" userId="7e4418a5-cca2-4332-b5cb-c29ffcdc5865" providerId="ADAL" clId="{D8919A78-8E66-964F-B82A-DF8D18BD33F3}" dt="2023-02-20T13:59:19.953" v="11272" actId="208"/>
          <ac:cxnSpMkLst>
            <pc:docMk/>
            <pc:sldMk cId="1077765166" sldId="370"/>
            <ac:cxnSpMk id="36" creationId="{4E19A7CA-61C0-1946-63D5-56A3AC22D5DA}"/>
          </ac:cxnSpMkLst>
        </pc:cxnChg>
        <pc:cxnChg chg="add mod">
          <ac:chgData name="Ronan PILARD" userId="7e4418a5-cca2-4332-b5cb-c29ffcdc5865" providerId="ADAL" clId="{D8919A78-8E66-964F-B82A-DF8D18BD33F3}" dt="2023-02-20T13:59:19.953" v="11272" actId="208"/>
          <ac:cxnSpMkLst>
            <pc:docMk/>
            <pc:sldMk cId="1077765166" sldId="370"/>
            <ac:cxnSpMk id="37" creationId="{0B98F3FB-4A55-7617-A691-110DB8C90ADD}"/>
          </ac:cxnSpMkLst>
        </pc:cxnChg>
        <pc:cxnChg chg="add mod">
          <ac:chgData name="Ronan PILARD" userId="7e4418a5-cca2-4332-b5cb-c29ffcdc5865" providerId="ADAL" clId="{D8919A78-8E66-964F-B82A-DF8D18BD33F3}" dt="2023-02-20T13:59:19.953" v="11272" actId="208"/>
          <ac:cxnSpMkLst>
            <pc:docMk/>
            <pc:sldMk cId="1077765166" sldId="370"/>
            <ac:cxnSpMk id="38" creationId="{7DB58152-13AB-B814-31D2-D8C0BC3E88EA}"/>
          </ac:cxnSpMkLst>
        </pc:cxnChg>
        <pc:cxnChg chg="add mod">
          <ac:chgData name="Ronan PILARD" userId="7e4418a5-cca2-4332-b5cb-c29ffcdc5865" providerId="ADAL" clId="{D8919A78-8E66-964F-B82A-DF8D18BD33F3}" dt="2023-02-20T13:59:19.953" v="11272" actId="208"/>
          <ac:cxnSpMkLst>
            <pc:docMk/>
            <pc:sldMk cId="1077765166" sldId="370"/>
            <ac:cxnSpMk id="39" creationId="{7EDABDEC-FF15-2BD9-9B3E-AC4D6FFD764B}"/>
          </ac:cxnSpMkLst>
        </pc:cxnChg>
      </pc:sldChg>
      <pc:sldChg chg="add del">
        <pc:chgData name="Ronan PILARD" userId="7e4418a5-cca2-4332-b5cb-c29ffcdc5865" providerId="ADAL" clId="{D8919A78-8E66-964F-B82A-DF8D18BD33F3}" dt="2023-02-22T13:24:04.864" v="21792" actId="2696"/>
        <pc:sldMkLst>
          <pc:docMk/>
          <pc:sldMk cId="2010806899" sldId="371"/>
        </pc:sldMkLst>
      </pc:sldChg>
      <pc:sldChg chg="addSp delSp modSp new del mod ord modShow">
        <pc:chgData name="Ronan PILARD" userId="7e4418a5-cca2-4332-b5cb-c29ffcdc5865" providerId="ADAL" clId="{D8919A78-8E66-964F-B82A-DF8D18BD33F3}" dt="2023-02-21T18:35:54.717" v="19482" actId="2696"/>
        <pc:sldMkLst>
          <pc:docMk/>
          <pc:sldMk cId="3058055286" sldId="371"/>
        </pc:sldMkLst>
        <pc:spChg chg="mod">
          <ac:chgData name="Ronan PILARD" userId="7e4418a5-cca2-4332-b5cb-c29ffcdc5865" providerId="ADAL" clId="{D8919A78-8E66-964F-B82A-DF8D18BD33F3}" dt="2023-02-20T17:13:56.038" v="12450" actId="313"/>
          <ac:spMkLst>
            <pc:docMk/>
            <pc:sldMk cId="3058055286" sldId="371"/>
            <ac:spMk id="2" creationId="{578594DC-3EDF-C827-410E-9DDD5F73294F}"/>
          </ac:spMkLst>
        </pc:spChg>
        <pc:spChg chg="add mod">
          <ac:chgData name="Ronan PILARD" userId="7e4418a5-cca2-4332-b5cb-c29ffcdc5865" providerId="ADAL" clId="{D8919A78-8E66-964F-B82A-DF8D18BD33F3}" dt="2023-02-20T17:14:04.434" v="12469" actId="20577"/>
          <ac:spMkLst>
            <pc:docMk/>
            <pc:sldMk cId="3058055286" sldId="371"/>
            <ac:spMk id="5" creationId="{6FE08366-92F6-366E-19F5-FD44DB77A4D2}"/>
          </ac:spMkLst>
        </pc:spChg>
        <pc:spChg chg="add mod">
          <ac:chgData name="Ronan PILARD" userId="7e4418a5-cca2-4332-b5cb-c29ffcdc5865" providerId="ADAL" clId="{D8919A78-8E66-964F-B82A-DF8D18BD33F3}" dt="2023-02-20T17:22:21.676" v="12562" actId="20577"/>
          <ac:spMkLst>
            <pc:docMk/>
            <pc:sldMk cId="3058055286" sldId="371"/>
            <ac:spMk id="6" creationId="{30D03A30-B5BA-5ACD-B35A-03BDB307B9F7}"/>
          </ac:spMkLst>
        </pc:spChg>
        <pc:spChg chg="add mod">
          <ac:chgData name="Ronan PILARD" userId="7e4418a5-cca2-4332-b5cb-c29ffcdc5865" providerId="ADAL" clId="{D8919A78-8E66-964F-B82A-DF8D18BD33F3}" dt="2023-02-20T17:22:39.618" v="12594" actId="1076"/>
          <ac:spMkLst>
            <pc:docMk/>
            <pc:sldMk cId="3058055286" sldId="371"/>
            <ac:spMk id="7" creationId="{113A9400-B5D2-CC7E-0120-E657B47A4187}"/>
          </ac:spMkLst>
        </pc:spChg>
        <pc:picChg chg="add del mod">
          <ac:chgData name="Ronan PILARD" userId="7e4418a5-cca2-4332-b5cb-c29ffcdc5865" providerId="ADAL" clId="{D8919A78-8E66-964F-B82A-DF8D18BD33F3}" dt="2023-02-20T14:51:45.485" v="11523" actId="478"/>
          <ac:picMkLst>
            <pc:docMk/>
            <pc:sldMk cId="3058055286" sldId="371"/>
            <ac:picMk id="4" creationId="{8AF172AC-7369-217F-A842-2BA835E530B3}"/>
          </ac:picMkLst>
        </pc:picChg>
      </pc:sldChg>
      <pc:sldChg chg="addSp delSp modSp new mod modCm modNotesTx">
        <pc:chgData name="Ronan PILARD" userId="7e4418a5-cca2-4332-b5cb-c29ffcdc5865" providerId="ADAL" clId="{D8919A78-8E66-964F-B82A-DF8D18BD33F3}" dt="2023-02-22T14:28:46.562" v="21981" actId="20577"/>
        <pc:sldMkLst>
          <pc:docMk/>
          <pc:sldMk cId="2241839503" sldId="372"/>
        </pc:sldMkLst>
        <pc:spChg chg="mod">
          <ac:chgData name="Ronan PILARD" userId="7e4418a5-cca2-4332-b5cb-c29ffcdc5865" providerId="ADAL" clId="{D8919A78-8E66-964F-B82A-DF8D18BD33F3}" dt="2023-02-21T09:51:34.822" v="16126" actId="1076"/>
          <ac:spMkLst>
            <pc:docMk/>
            <pc:sldMk cId="2241839503" sldId="372"/>
            <ac:spMk id="2" creationId="{9F474EF2-2579-9F23-7497-CF5C785AAB5D}"/>
          </ac:spMkLst>
        </pc:spChg>
        <pc:spChg chg="add mod">
          <ac:chgData name="Ronan PILARD" userId="7e4418a5-cca2-4332-b5cb-c29ffcdc5865" providerId="ADAL" clId="{D8919A78-8E66-964F-B82A-DF8D18BD33F3}" dt="2023-02-22T14:28:46.562" v="21981" actId="20577"/>
          <ac:spMkLst>
            <pc:docMk/>
            <pc:sldMk cId="2241839503" sldId="372"/>
            <ac:spMk id="3" creationId="{D573EB05-8163-6023-3698-AD0D642A976A}"/>
          </ac:spMkLst>
        </pc:spChg>
        <pc:spChg chg="del mod">
          <ac:chgData name="Ronan PILARD" userId="7e4418a5-cca2-4332-b5cb-c29ffcdc5865" providerId="ADAL" clId="{D8919A78-8E66-964F-B82A-DF8D18BD33F3}" dt="2023-02-22T08:15:56.215" v="20040" actId="478"/>
          <ac:spMkLst>
            <pc:docMk/>
            <pc:sldMk cId="2241839503" sldId="372"/>
            <ac:spMk id="4" creationId="{9CFE0D94-8479-4C31-D908-34A26AA3B530}"/>
          </ac:spMkLst>
        </pc:spChg>
        <pc:spChg chg="add del mod">
          <ac:chgData name="Ronan PILARD" userId="7e4418a5-cca2-4332-b5cb-c29ffcdc5865" providerId="ADAL" clId="{D8919A78-8E66-964F-B82A-DF8D18BD33F3}" dt="2023-02-21T09:49:22.754" v="16062" actId="478"/>
          <ac:spMkLst>
            <pc:docMk/>
            <pc:sldMk cId="2241839503" sldId="372"/>
            <ac:spMk id="4" creationId="{FB760608-6347-551B-35F2-3C4B430CCFC5}"/>
          </ac:spMkLst>
        </pc:spChg>
        <pc:spChg chg="add del mod">
          <ac:chgData name="Ronan PILARD" userId="7e4418a5-cca2-4332-b5cb-c29ffcdc5865" providerId="ADAL" clId="{D8919A78-8E66-964F-B82A-DF8D18BD33F3}" dt="2023-02-21T09:49:25.117" v="16063" actId="478"/>
          <ac:spMkLst>
            <pc:docMk/>
            <pc:sldMk cId="2241839503" sldId="372"/>
            <ac:spMk id="5" creationId="{FE421FE2-3F9A-AB40-0285-D46A1008D0C3}"/>
          </ac:spMkLst>
        </pc:spChg>
        <pc:spChg chg="add del mod">
          <ac:chgData name="Ronan PILARD" userId="7e4418a5-cca2-4332-b5cb-c29ffcdc5865" providerId="ADAL" clId="{D8919A78-8E66-964F-B82A-DF8D18BD33F3}" dt="2023-02-21T17:17:54.992" v="18788" actId="478"/>
          <ac:spMkLst>
            <pc:docMk/>
            <pc:sldMk cId="2241839503" sldId="372"/>
            <ac:spMk id="8" creationId="{681A40C7-C7F9-1C96-D77A-B2E782E1E013}"/>
          </ac:spMkLst>
        </pc:spChg>
        <pc:spChg chg="add mod">
          <ac:chgData name="Ronan PILARD" userId="7e4418a5-cca2-4332-b5cb-c29ffcdc5865" providerId="ADAL" clId="{D8919A78-8E66-964F-B82A-DF8D18BD33F3}" dt="2023-02-21T17:21:18.212" v="18887" actId="1076"/>
          <ac:spMkLst>
            <pc:docMk/>
            <pc:sldMk cId="2241839503" sldId="372"/>
            <ac:spMk id="10" creationId="{0D91B714-A921-E331-D666-9310B867C241}"/>
          </ac:spMkLst>
        </pc:spChg>
        <pc:spChg chg="add del mod">
          <ac:chgData name="Ronan PILARD" userId="7e4418a5-cca2-4332-b5cb-c29ffcdc5865" providerId="ADAL" clId="{D8919A78-8E66-964F-B82A-DF8D18BD33F3}" dt="2023-02-21T17:18:33.378" v="18800"/>
          <ac:spMkLst>
            <pc:docMk/>
            <pc:sldMk cId="2241839503" sldId="372"/>
            <ac:spMk id="11" creationId="{69AA215C-D82A-4AAD-F488-8FDFC36B5E98}"/>
          </ac:spMkLst>
        </pc:spChg>
        <pc:spChg chg="add mod">
          <ac:chgData name="Ronan PILARD" userId="7e4418a5-cca2-4332-b5cb-c29ffcdc5865" providerId="ADAL" clId="{D8919A78-8E66-964F-B82A-DF8D18BD33F3}" dt="2023-02-21T17:21:18.212" v="18887" actId="1076"/>
          <ac:spMkLst>
            <pc:docMk/>
            <pc:sldMk cId="2241839503" sldId="372"/>
            <ac:spMk id="12" creationId="{8CB8A81E-4AA2-B0FC-754A-B95C5DA5EF28}"/>
          </ac:spMkLst>
        </pc:spChg>
        <pc:spChg chg="add mod">
          <ac:chgData name="Ronan PILARD" userId="7e4418a5-cca2-4332-b5cb-c29ffcdc5865" providerId="ADAL" clId="{D8919A78-8E66-964F-B82A-DF8D18BD33F3}" dt="2023-02-22T08:48:56.284" v="20451" actId="404"/>
          <ac:spMkLst>
            <pc:docMk/>
            <pc:sldMk cId="2241839503" sldId="372"/>
            <ac:spMk id="13" creationId="{AA144689-00F0-E854-88DE-514C50112AD2}"/>
          </ac:spMkLst>
        </pc:spChg>
        <pc:spChg chg="add mod">
          <ac:chgData name="Ronan PILARD" userId="7e4418a5-cca2-4332-b5cb-c29ffcdc5865" providerId="ADAL" clId="{D8919A78-8E66-964F-B82A-DF8D18BD33F3}" dt="2023-02-22T08:48:59.080" v="20452" actId="404"/>
          <ac:spMkLst>
            <pc:docMk/>
            <pc:sldMk cId="2241839503" sldId="372"/>
            <ac:spMk id="14" creationId="{0EAAAF10-2059-FBBD-9623-595C7BEB2B70}"/>
          </ac:spMkLst>
        </pc:spChg>
        <pc:spChg chg="add mod">
          <ac:chgData name="Ronan PILARD" userId="7e4418a5-cca2-4332-b5cb-c29ffcdc5865" providerId="ADAL" clId="{D8919A78-8E66-964F-B82A-DF8D18BD33F3}" dt="2023-02-21T17:22:11.943" v="18924" actId="1076"/>
          <ac:spMkLst>
            <pc:docMk/>
            <pc:sldMk cId="2241839503" sldId="372"/>
            <ac:spMk id="15" creationId="{6A80CC63-85E0-6617-43D1-F56FA0DCC8AF}"/>
          </ac:spMkLst>
        </pc:spChg>
        <pc:spChg chg="add mod">
          <ac:chgData name="Ronan PILARD" userId="7e4418a5-cca2-4332-b5cb-c29ffcdc5865" providerId="ADAL" clId="{D8919A78-8E66-964F-B82A-DF8D18BD33F3}" dt="2023-02-21T18:15:53.834" v="19370" actId="1076"/>
          <ac:spMkLst>
            <pc:docMk/>
            <pc:sldMk cId="2241839503" sldId="372"/>
            <ac:spMk id="16" creationId="{CCA0B852-249A-0812-4D02-20249489B47A}"/>
          </ac:spMkLst>
        </pc:spChg>
        <pc:picChg chg="add mod">
          <ac:chgData name="Ronan PILARD" userId="7e4418a5-cca2-4332-b5cb-c29ffcdc5865" providerId="ADAL" clId="{D8919A78-8E66-964F-B82A-DF8D18BD33F3}" dt="2023-02-21T17:21:18.212" v="18887" actId="1076"/>
          <ac:picMkLst>
            <pc:docMk/>
            <pc:sldMk cId="2241839503" sldId="372"/>
            <ac:picMk id="5" creationId="{7AF28B9E-68D4-6DED-FD2D-A7E58DA71A58}"/>
          </ac:picMkLst>
        </pc:picChg>
        <pc:picChg chg="add del mod">
          <ac:chgData name="Ronan PILARD" userId="7e4418a5-cca2-4332-b5cb-c29ffcdc5865" providerId="ADAL" clId="{D8919A78-8E66-964F-B82A-DF8D18BD33F3}" dt="2023-02-21T17:17:55.837" v="18789" actId="478"/>
          <ac:picMkLst>
            <pc:docMk/>
            <pc:sldMk cId="2241839503" sldId="372"/>
            <ac:picMk id="7" creationId="{50DBBE81-2319-3F06-3B84-87999BC9C8EF}"/>
          </ac:picMkLst>
        </pc:picChg>
        <pc:picChg chg="add mod">
          <ac:chgData name="Ronan PILARD" userId="7e4418a5-cca2-4332-b5cb-c29ffcdc5865" providerId="ADAL" clId="{D8919A78-8E66-964F-B82A-DF8D18BD33F3}" dt="2023-02-21T17:21:18.212" v="18887" actId="1076"/>
          <ac:picMkLst>
            <pc:docMk/>
            <pc:sldMk cId="2241839503" sldId="372"/>
            <ac:picMk id="9" creationId="{756E8F3D-5D65-1211-362D-8A1C040B1F2A}"/>
          </ac:picMkLst>
        </pc:picChg>
      </pc:sldChg>
      <pc:sldChg chg="modSp mod">
        <pc:chgData name="Ronan PILARD" userId="7e4418a5-cca2-4332-b5cb-c29ffcdc5865" providerId="ADAL" clId="{D8919A78-8E66-964F-B82A-DF8D18BD33F3}" dt="2023-02-22T13:23:41.972" v="21788" actId="20577"/>
        <pc:sldMkLst>
          <pc:docMk/>
          <pc:sldMk cId="656657505" sldId="373"/>
        </pc:sldMkLst>
        <pc:spChg chg="mod">
          <ac:chgData name="Ronan PILARD" userId="7e4418a5-cca2-4332-b5cb-c29ffcdc5865" providerId="ADAL" clId="{D8919A78-8E66-964F-B82A-DF8D18BD33F3}" dt="2023-02-22T13:23:41.972" v="21788" actId="20577"/>
          <ac:spMkLst>
            <pc:docMk/>
            <pc:sldMk cId="656657505" sldId="373"/>
            <ac:spMk id="2" creationId="{BE383888-CB5D-0CAE-EAE6-52E46ECF59B9}"/>
          </ac:spMkLst>
        </pc:spChg>
      </pc:sldChg>
      <pc:sldChg chg="addSp delSp modSp new mod ord modNotesTx">
        <pc:chgData name="Ronan PILARD" userId="7e4418a5-cca2-4332-b5cb-c29ffcdc5865" providerId="ADAL" clId="{D8919A78-8E66-964F-B82A-DF8D18BD33F3}" dt="2023-02-22T14:28:18.465" v="21926" actId="404"/>
        <pc:sldMkLst>
          <pc:docMk/>
          <pc:sldMk cId="1390159565" sldId="374"/>
        </pc:sldMkLst>
        <pc:spChg chg="mod">
          <ac:chgData name="Ronan PILARD" userId="7e4418a5-cca2-4332-b5cb-c29ffcdc5865" providerId="ADAL" clId="{D8919A78-8E66-964F-B82A-DF8D18BD33F3}" dt="2023-02-22T08:29:21.898" v="20226" actId="20577"/>
          <ac:spMkLst>
            <pc:docMk/>
            <pc:sldMk cId="1390159565" sldId="374"/>
            <ac:spMk id="2" creationId="{B96BD050-4963-71C0-5FF9-58E672366395}"/>
          </ac:spMkLst>
        </pc:spChg>
        <pc:spChg chg="add mod">
          <ac:chgData name="Ronan PILARD" userId="7e4418a5-cca2-4332-b5cb-c29ffcdc5865" providerId="ADAL" clId="{D8919A78-8E66-964F-B82A-DF8D18BD33F3}" dt="2023-02-22T08:30:27.844" v="20326" actId="1076"/>
          <ac:spMkLst>
            <pc:docMk/>
            <pc:sldMk cId="1390159565" sldId="374"/>
            <ac:spMk id="3" creationId="{CF5BCC26-8D1A-57B0-4602-9A18194ED257}"/>
          </ac:spMkLst>
        </pc:spChg>
        <pc:spChg chg="add mod">
          <ac:chgData name="Ronan PILARD" userId="7e4418a5-cca2-4332-b5cb-c29ffcdc5865" providerId="ADAL" clId="{D8919A78-8E66-964F-B82A-DF8D18BD33F3}" dt="2023-02-21T09:00:40.861" v="15283" actId="14100"/>
          <ac:spMkLst>
            <pc:docMk/>
            <pc:sldMk cId="1390159565" sldId="374"/>
            <ac:spMk id="5" creationId="{C639310C-5A95-D3E3-7693-D561F6BBF042}"/>
          </ac:spMkLst>
        </pc:spChg>
        <pc:spChg chg="add mod">
          <ac:chgData name="Ronan PILARD" userId="7e4418a5-cca2-4332-b5cb-c29ffcdc5865" providerId="ADAL" clId="{D8919A78-8E66-964F-B82A-DF8D18BD33F3}" dt="2023-02-21T09:54:40.246" v="16184" actId="207"/>
          <ac:spMkLst>
            <pc:docMk/>
            <pc:sldMk cId="1390159565" sldId="374"/>
            <ac:spMk id="6" creationId="{E1D9B90A-1F59-8692-EEC6-E208282CE542}"/>
          </ac:spMkLst>
        </pc:spChg>
        <pc:spChg chg="add del mod">
          <ac:chgData name="Ronan PILARD" userId="7e4418a5-cca2-4332-b5cb-c29ffcdc5865" providerId="ADAL" clId="{D8919A78-8E66-964F-B82A-DF8D18BD33F3}" dt="2023-02-22T08:29:36.559" v="20229" actId="478"/>
          <ac:spMkLst>
            <pc:docMk/>
            <pc:sldMk cId="1390159565" sldId="374"/>
            <ac:spMk id="7" creationId="{954381F7-5C09-B042-A4B9-06DAC11FA979}"/>
          </ac:spMkLst>
        </pc:spChg>
        <pc:spChg chg="add del mod">
          <ac:chgData name="Ronan PILARD" userId="7e4418a5-cca2-4332-b5cb-c29ffcdc5865" providerId="ADAL" clId="{D8919A78-8E66-964F-B82A-DF8D18BD33F3}" dt="2023-02-21T09:56:24.103" v="16206"/>
          <ac:spMkLst>
            <pc:docMk/>
            <pc:sldMk cId="1390159565" sldId="374"/>
            <ac:spMk id="8" creationId="{D53FAEBA-61F8-0570-38EB-3B62A428426A}"/>
          </ac:spMkLst>
        </pc:spChg>
        <pc:spChg chg="add mod">
          <ac:chgData name="Ronan PILARD" userId="7e4418a5-cca2-4332-b5cb-c29ffcdc5865" providerId="ADAL" clId="{D8919A78-8E66-964F-B82A-DF8D18BD33F3}" dt="2023-02-22T08:31:25.639" v="20419" actId="20577"/>
          <ac:spMkLst>
            <pc:docMk/>
            <pc:sldMk cId="1390159565" sldId="374"/>
            <ac:spMk id="8" creationId="{EAA1F29B-F068-FB62-80A3-A26BBD0B49B1}"/>
          </ac:spMkLst>
        </pc:spChg>
        <pc:spChg chg="add mod">
          <ac:chgData name="Ronan PILARD" userId="7e4418a5-cca2-4332-b5cb-c29ffcdc5865" providerId="ADAL" clId="{D8919A78-8E66-964F-B82A-DF8D18BD33F3}" dt="2023-02-22T14:28:18.465" v="21926" actId="404"/>
          <ac:spMkLst>
            <pc:docMk/>
            <pc:sldMk cId="1390159565" sldId="374"/>
            <ac:spMk id="9" creationId="{0F1F7F47-7FB3-F787-3233-8D84FB5F5213}"/>
          </ac:spMkLst>
        </pc:spChg>
        <pc:picChg chg="add mod">
          <ac:chgData name="Ronan PILARD" userId="7e4418a5-cca2-4332-b5cb-c29ffcdc5865" providerId="ADAL" clId="{D8919A78-8E66-964F-B82A-DF8D18BD33F3}" dt="2023-02-21T09:00:03.678" v="15120" actId="1076"/>
          <ac:picMkLst>
            <pc:docMk/>
            <pc:sldMk cId="1390159565" sldId="374"/>
            <ac:picMk id="4" creationId="{F81A22CF-18DC-F40F-B2E9-B447D776E121}"/>
          </ac:picMkLst>
        </pc:picChg>
      </pc:sldChg>
      <pc:sldChg chg="modSp add mod modNotesTx">
        <pc:chgData name="Ronan PILARD" userId="7e4418a5-cca2-4332-b5cb-c29ffcdc5865" providerId="ADAL" clId="{D8919A78-8E66-964F-B82A-DF8D18BD33F3}" dt="2023-02-21T16:49:37.749" v="18247" actId="20577"/>
        <pc:sldMkLst>
          <pc:docMk/>
          <pc:sldMk cId="464745367" sldId="375"/>
        </pc:sldMkLst>
        <pc:spChg chg="mod">
          <ac:chgData name="Ronan PILARD" userId="7e4418a5-cca2-4332-b5cb-c29ffcdc5865" providerId="ADAL" clId="{D8919A78-8E66-964F-B82A-DF8D18BD33F3}" dt="2023-02-20T19:49:30.637" v="13560" actId="20577"/>
          <ac:spMkLst>
            <pc:docMk/>
            <pc:sldMk cId="464745367" sldId="375"/>
            <ac:spMk id="4" creationId="{E0FD9D12-9BAC-FB0B-800B-24375183CB72}"/>
          </ac:spMkLst>
        </pc:spChg>
        <pc:spChg chg="mod">
          <ac:chgData name="Ronan PILARD" userId="7e4418a5-cca2-4332-b5cb-c29ffcdc5865" providerId="ADAL" clId="{D8919A78-8E66-964F-B82A-DF8D18BD33F3}" dt="2023-02-20T19:49:20.336" v="13554" actId="20577"/>
          <ac:spMkLst>
            <pc:docMk/>
            <pc:sldMk cId="464745367" sldId="375"/>
            <ac:spMk id="5" creationId="{A24FA034-6354-52C4-D636-9CF66C33643A}"/>
          </ac:spMkLst>
        </pc:spChg>
      </pc:sldChg>
      <pc:sldChg chg="modSp add del mod modNotesTx">
        <pc:chgData name="Ronan PILARD" userId="7e4418a5-cca2-4332-b5cb-c29ffcdc5865" providerId="ADAL" clId="{D8919A78-8E66-964F-B82A-DF8D18BD33F3}" dt="2023-02-21T16:50:11.641" v="18281" actId="20577"/>
        <pc:sldMkLst>
          <pc:docMk/>
          <pc:sldMk cId="1855961980" sldId="376"/>
        </pc:sldMkLst>
        <pc:spChg chg="mod">
          <ac:chgData name="Ronan PILARD" userId="7e4418a5-cca2-4332-b5cb-c29ffcdc5865" providerId="ADAL" clId="{D8919A78-8E66-964F-B82A-DF8D18BD33F3}" dt="2023-02-20T19:49:36.041" v="13563" actId="20577"/>
          <ac:spMkLst>
            <pc:docMk/>
            <pc:sldMk cId="1855961980" sldId="376"/>
            <ac:spMk id="4" creationId="{E0FD9D12-9BAC-FB0B-800B-24375183CB72}"/>
          </ac:spMkLst>
        </pc:spChg>
        <pc:spChg chg="mod">
          <ac:chgData name="Ronan PILARD" userId="7e4418a5-cca2-4332-b5cb-c29ffcdc5865" providerId="ADAL" clId="{D8919A78-8E66-964F-B82A-DF8D18BD33F3}" dt="2023-02-20T19:49:43.679" v="13587" actId="20577"/>
          <ac:spMkLst>
            <pc:docMk/>
            <pc:sldMk cId="1855961980" sldId="376"/>
            <ac:spMk id="5" creationId="{A24FA034-6354-52C4-D636-9CF66C33643A}"/>
          </ac:spMkLst>
        </pc:spChg>
      </pc:sldChg>
      <pc:sldChg chg="addSp modSp new del mod modShow">
        <pc:chgData name="Ronan PILARD" userId="7e4418a5-cca2-4332-b5cb-c29ffcdc5865" providerId="ADAL" clId="{D8919A78-8E66-964F-B82A-DF8D18BD33F3}" dt="2023-02-21T18:36:01.929" v="19484" actId="2696"/>
        <pc:sldMkLst>
          <pc:docMk/>
          <pc:sldMk cId="458776017" sldId="377"/>
        </pc:sldMkLst>
        <pc:spChg chg="add mod">
          <ac:chgData name="Ronan PILARD" userId="7e4418a5-cca2-4332-b5cb-c29ffcdc5865" providerId="ADAL" clId="{D8919A78-8E66-964F-B82A-DF8D18BD33F3}" dt="2023-02-21T09:02:38.900" v="15377"/>
          <ac:spMkLst>
            <pc:docMk/>
            <pc:sldMk cId="458776017" sldId="377"/>
            <ac:spMk id="4" creationId="{C46C2E79-F86C-CDA9-0EF3-8BFDA3196D73}"/>
          </ac:spMkLst>
        </pc:spChg>
        <pc:spChg chg="add mod">
          <ac:chgData name="Ronan PILARD" userId="7e4418a5-cca2-4332-b5cb-c29ffcdc5865" providerId="ADAL" clId="{D8919A78-8E66-964F-B82A-DF8D18BD33F3}" dt="2023-02-21T09:02:38.900" v="15377"/>
          <ac:spMkLst>
            <pc:docMk/>
            <pc:sldMk cId="458776017" sldId="377"/>
            <ac:spMk id="5" creationId="{B3FF8640-DC0B-6BB1-13DB-2EFFFCF062F4}"/>
          </ac:spMkLst>
        </pc:spChg>
        <pc:spChg chg="add mod">
          <ac:chgData name="Ronan PILARD" userId="7e4418a5-cca2-4332-b5cb-c29ffcdc5865" providerId="ADAL" clId="{D8919A78-8E66-964F-B82A-DF8D18BD33F3}" dt="2023-02-21T09:02:38.900" v="15377"/>
          <ac:spMkLst>
            <pc:docMk/>
            <pc:sldMk cId="458776017" sldId="377"/>
            <ac:spMk id="6" creationId="{F6A2A989-85D8-FE9D-B8B4-D16A8EB0AB6A}"/>
          </ac:spMkLst>
        </pc:spChg>
        <pc:spChg chg="add mod">
          <ac:chgData name="Ronan PILARD" userId="7e4418a5-cca2-4332-b5cb-c29ffcdc5865" providerId="ADAL" clId="{D8919A78-8E66-964F-B82A-DF8D18BD33F3}" dt="2023-02-21T09:02:38.900" v="15377"/>
          <ac:spMkLst>
            <pc:docMk/>
            <pc:sldMk cId="458776017" sldId="377"/>
            <ac:spMk id="7" creationId="{694889CB-D194-2E6C-C10C-4AF068A51DA4}"/>
          </ac:spMkLst>
        </pc:spChg>
        <pc:spChg chg="add mod">
          <ac:chgData name="Ronan PILARD" userId="7e4418a5-cca2-4332-b5cb-c29ffcdc5865" providerId="ADAL" clId="{D8919A78-8E66-964F-B82A-DF8D18BD33F3}" dt="2023-02-21T09:02:38.900" v="15377"/>
          <ac:spMkLst>
            <pc:docMk/>
            <pc:sldMk cId="458776017" sldId="377"/>
            <ac:spMk id="8" creationId="{D388823C-FA91-CDED-F1EF-F943C6FED4BD}"/>
          </ac:spMkLst>
        </pc:spChg>
        <pc:spChg chg="add mod">
          <ac:chgData name="Ronan PILARD" userId="7e4418a5-cca2-4332-b5cb-c29ffcdc5865" providerId="ADAL" clId="{D8919A78-8E66-964F-B82A-DF8D18BD33F3}" dt="2023-02-21T09:02:38.900" v="15377"/>
          <ac:spMkLst>
            <pc:docMk/>
            <pc:sldMk cId="458776017" sldId="377"/>
            <ac:spMk id="9" creationId="{003B5025-7763-9A4E-E50C-5298366DAADD}"/>
          </ac:spMkLst>
        </pc:spChg>
        <pc:cxnChg chg="add mod">
          <ac:chgData name="Ronan PILARD" userId="7e4418a5-cca2-4332-b5cb-c29ffcdc5865" providerId="ADAL" clId="{D8919A78-8E66-964F-B82A-DF8D18BD33F3}" dt="2023-02-21T09:02:38.900" v="15377"/>
          <ac:cxnSpMkLst>
            <pc:docMk/>
            <pc:sldMk cId="458776017" sldId="377"/>
            <ac:cxnSpMk id="3" creationId="{B513F090-92D1-86A4-C4BB-695EA7268AA5}"/>
          </ac:cxnSpMkLst>
        </pc:cxnChg>
      </pc:sldChg>
      <pc:sldChg chg="add del">
        <pc:chgData name="Ronan PILARD" userId="7e4418a5-cca2-4332-b5cb-c29ffcdc5865" providerId="ADAL" clId="{D8919A78-8E66-964F-B82A-DF8D18BD33F3}" dt="2023-02-22T13:24:06.051" v="21793" actId="2696"/>
        <pc:sldMkLst>
          <pc:docMk/>
          <pc:sldMk cId="1993661420" sldId="377"/>
        </pc:sldMkLst>
      </pc:sldChg>
      <pc:sldChg chg="addSp modSp new del mod modShow">
        <pc:chgData name="Ronan PILARD" userId="7e4418a5-cca2-4332-b5cb-c29ffcdc5865" providerId="ADAL" clId="{D8919A78-8E66-964F-B82A-DF8D18BD33F3}" dt="2023-02-21T18:36:01.929" v="19484" actId="2696"/>
        <pc:sldMkLst>
          <pc:docMk/>
          <pc:sldMk cId="2903098297" sldId="378"/>
        </pc:sldMkLst>
        <pc:spChg chg="add mod">
          <ac:chgData name="Ronan PILARD" userId="7e4418a5-cca2-4332-b5cb-c29ffcdc5865" providerId="ADAL" clId="{D8919A78-8E66-964F-B82A-DF8D18BD33F3}" dt="2023-02-21T09:30:12.377" v="15550" actId="20577"/>
          <ac:spMkLst>
            <pc:docMk/>
            <pc:sldMk cId="2903098297" sldId="378"/>
            <ac:spMk id="4" creationId="{47193B73-A705-EA3F-9F20-7990D011E15F}"/>
          </ac:spMkLst>
        </pc:spChg>
        <pc:graphicFrameChg chg="add mod">
          <ac:chgData name="Ronan PILARD" userId="7e4418a5-cca2-4332-b5cb-c29ffcdc5865" providerId="ADAL" clId="{D8919A78-8E66-964F-B82A-DF8D18BD33F3}" dt="2023-02-21T09:29:55.084" v="15508" actId="1076"/>
          <ac:graphicFrameMkLst>
            <pc:docMk/>
            <pc:sldMk cId="2903098297" sldId="378"/>
            <ac:graphicFrameMk id="3" creationId="{EC136CB0-CAF6-74B7-8D20-27658AC27485}"/>
          </ac:graphicFrameMkLst>
        </pc:graphicFrameChg>
      </pc:sldChg>
      <pc:sldChg chg="add del">
        <pc:chgData name="Ronan PILARD" userId="7e4418a5-cca2-4332-b5cb-c29ffcdc5865" providerId="ADAL" clId="{D8919A78-8E66-964F-B82A-DF8D18BD33F3}" dt="2023-02-22T13:24:07.504" v="21794" actId="2696"/>
        <pc:sldMkLst>
          <pc:docMk/>
          <pc:sldMk cId="3100400136" sldId="378"/>
        </pc:sldMkLst>
      </pc:sldChg>
      <pc:sldChg chg="addSp modSp new del mod">
        <pc:chgData name="Ronan PILARD" userId="7e4418a5-cca2-4332-b5cb-c29ffcdc5865" providerId="ADAL" clId="{D8919A78-8E66-964F-B82A-DF8D18BD33F3}" dt="2023-02-21T10:22:17.913" v="16844" actId="2696"/>
        <pc:sldMkLst>
          <pc:docMk/>
          <pc:sldMk cId="1277716141" sldId="379"/>
        </pc:sldMkLst>
        <pc:spChg chg="mod">
          <ac:chgData name="Ronan PILARD" userId="7e4418a5-cca2-4332-b5cb-c29ffcdc5865" providerId="ADAL" clId="{D8919A78-8E66-964F-B82A-DF8D18BD33F3}" dt="2023-02-21T10:18:20.871" v="16784" actId="20577"/>
          <ac:spMkLst>
            <pc:docMk/>
            <pc:sldMk cId="1277716141" sldId="379"/>
            <ac:spMk id="2" creationId="{BC0FCC9C-A07E-D579-4CA7-CBAAA96262F8}"/>
          </ac:spMkLst>
        </pc:spChg>
        <pc:graphicFrameChg chg="add mod modGraphic">
          <ac:chgData name="Ronan PILARD" userId="7e4418a5-cca2-4332-b5cb-c29ffcdc5865" providerId="ADAL" clId="{D8919A78-8E66-964F-B82A-DF8D18BD33F3}" dt="2023-02-21T10:18:32.437" v="16840" actId="20577"/>
          <ac:graphicFrameMkLst>
            <pc:docMk/>
            <pc:sldMk cId="1277716141" sldId="379"/>
            <ac:graphicFrameMk id="3" creationId="{69552831-6201-40D9-41DD-1DED6B4FC44E}"/>
          </ac:graphicFrameMkLst>
        </pc:graphicFrameChg>
      </pc:sldChg>
      <pc:sldChg chg="addSp modSp add del mod modShow">
        <pc:chgData name="Ronan PILARD" userId="7e4418a5-cca2-4332-b5cb-c29ffcdc5865" providerId="ADAL" clId="{D8919A78-8E66-964F-B82A-DF8D18BD33F3}" dt="2023-02-21T18:34:13.141" v="19476" actId="2696"/>
        <pc:sldMkLst>
          <pc:docMk/>
          <pc:sldMk cId="1838348898" sldId="379"/>
        </pc:sldMkLst>
        <pc:spChg chg="add mod">
          <ac:chgData name="Ronan PILARD" userId="7e4418a5-cca2-4332-b5cb-c29ffcdc5865" providerId="ADAL" clId="{D8919A78-8E66-964F-B82A-DF8D18BD33F3}" dt="2023-02-21T10:22:46.134" v="16916" actId="1076"/>
          <ac:spMkLst>
            <pc:docMk/>
            <pc:sldMk cId="1838348898" sldId="379"/>
            <ac:spMk id="4" creationId="{C726F85E-208D-380E-69A3-C4F38DE048C3}"/>
          </ac:spMkLst>
        </pc:spChg>
        <pc:graphicFrameChg chg="modGraphic">
          <ac:chgData name="Ronan PILARD" userId="7e4418a5-cca2-4332-b5cb-c29ffcdc5865" providerId="ADAL" clId="{D8919A78-8E66-964F-B82A-DF8D18BD33F3}" dt="2023-02-21T10:23:12.878" v="16928" actId="20577"/>
          <ac:graphicFrameMkLst>
            <pc:docMk/>
            <pc:sldMk cId="1838348898" sldId="379"/>
            <ac:graphicFrameMk id="3" creationId="{69552831-6201-40D9-41DD-1DED6B4FC44E}"/>
          </ac:graphicFrameMkLst>
        </pc:graphicFrameChg>
      </pc:sldChg>
      <pc:sldChg chg="add del">
        <pc:chgData name="Ronan PILARD" userId="7e4418a5-cca2-4332-b5cb-c29ffcdc5865" providerId="ADAL" clId="{D8919A78-8E66-964F-B82A-DF8D18BD33F3}" dt="2023-02-22T13:24:02.939" v="21791" actId="2696"/>
        <pc:sldMkLst>
          <pc:docMk/>
          <pc:sldMk cId="971378434" sldId="380"/>
        </pc:sldMkLst>
      </pc:sldChg>
      <pc:sldChg chg="modSp new del mod ord modShow">
        <pc:chgData name="Ronan PILARD" userId="7e4418a5-cca2-4332-b5cb-c29ffcdc5865" providerId="ADAL" clId="{D8919A78-8E66-964F-B82A-DF8D18BD33F3}" dt="2023-02-21T18:35:36.146" v="19480" actId="2696"/>
        <pc:sldMkLst>
          <pc:docMk/>
          <pc:sldMk cId="1173752663" sldId="380"/>
        </pc:sldMkLst>
        <pc:spChg chg="mod">
          <ac:chgData name="Ronan PILARD" userId="7e4418a5-cca2-4332-b5cb-c29ffcdc5865" providerId="ADAL" clId="{D8919A78-8E66-964F-B82A-DF8D18BD33F3}" dt="2023-02-21T17:54:23.474" v="19225" actId="1076"/>
          <ac:spMkLst>
            <pc:docMk/>
            <pc:sldMk cId="1173752663" sldId="380"/>
            <ac:spMk id="2" creationId="{61137E4E-8D94-F989-57BE-C55523076920}"/>
          </ac:spMkLst>
        </pc:spChg>
      </pc:sldChg>
      <pc:sldChg chg="modSp new mod">
        <pc:chgData name="Ronan PILARD" userId="7e4418a5-cca2-4332-b5cb-c29ffcdc5865" providerId="ADAL" clId="{D8919A78-8E66-964F-B82A-DF8D18BD33F3}" dt="2023-02-22T08:19:38.419" v="20116" actId="20577"/>
        <pc:sldMkLst>
          <pc:docMk/>
          <pc:sldMk cId="281066794" sldId="381"/>
        </pc:sldMkLst>
        <pc:spChg chg="mod">
          <ac:chgData name="Ronan PILARD" userId="7e4418a5-cca2-4332-b5cb-c29ffcdc5865" providerId="ADAL" clId="{D8919A78-8E66-964F-B82A-DF8D18BD33F3}" dt="2023-02-22T08:19:38.419" v="20116" actId="20577"/>
          <ac:spMkLst>
            <pc:docMk/>
            <pc:sldMk cId="281066794" sldId="381"/>
            <ac:spMk id="2" creationId="{CA22F27C-11B0-A81D-EF9B-EB940CAD6AD5}"/>
          </ac:spMkLst>
        </pc:spChg>
        <pc:spChg chg="mod">
          <ac:chgData name="Ronan PILARD" userId="7e4418a5-cca2-4332-b5cb-c29ffcdc5865" providerId="ADAL" clId="{D8919A78-8E66-964F-B82A-DF8D18BD33F3}" dt="2023-02-21T18:06:29.916" v="19242" actId="2711"/>
          <ac:spMkLst>
            <pc:docMk/>
            <pc:sldMk cId="281066794" sldId="381"/>
            <ac:spMk id="3" creationId="{44A8FED4-C4A4-A126-11BC-61FF5ED425D6}"/>
          </ac:spMkLst>
        </pc:spChg>
      </pc:sldChg>
      <pc:sldChg chg="addSp modSp new mod">
        <pc:chgData name="Ronan PILARD" userId="7e4418a5-cca2-4332-b5cb-c29ffcdc5865" providerId="ADAL" clId="{D8919A78-8E66-964F-B82A-DF8D18BD33F3}" dt="2023-02-22T10:19:37.089" v="21710" actId="20577"/>
        <pc:sldMkLst>
          <pc:docMk/>
          <pc:sldMk cId="244200320" sldId="382"/>
        </pc:sldMkLst>
        <pc:spChg chg="mod">
          <ac:chgData name="Ronan PILARD" userId="7e4418a5-cca2-4332-b5cb-c29ffcdc5865" providerId="ADAL" clId="{D8919A78-8E66-964F-B82A-DF8D18BD33F3}" dt="2023-02-22T10:13:59.357" v="21546" actId="1076"/>
          <ac:spMkLst>
            <pc:docMk/>
            <pc:sldMk cId="244200320" sldId="382"/>
            <ac:spMk id="2" creationId="{97D800C5-C5AC-47D3-C997-0319DE2C81BD}"/>
          </ac:spMkLst>
        </pc:spChg>
        <pc:spChg chg="add mod">
          <ac:chgData name="Ronan PILARD" userId="7e4418a5-cca2-4332-b5cb-c29ffcdc5865" providerId="ADAL" clId="{D8919A78-8E66-964F-B82A-DF8D18BD33F3}" dt="2023-02-22T10:19:37.089" v="21710" actId="20577"/>
          <ac:spMkLst>
            <pc:docMk/>
            <pc:sldMk cId="244200320" sldId="382"/>
            <ac:spMk id="3" creationId="{15D3F5D2-2359-A8F1-465F-D0B5E6D762A0}"/>
          </ac:spMkLst>
        </pc:spChg>
        <pc:cxnChg chg="add mod">
          <ac:chgData name="Ronan PILARD" userId="7e4418a5-cca2-4332-b5cb-c29ffcdc5865" providerId="ADAL" clId="{D8919A78-8E66-964F-B82A-DF8D18BD33F3}" dt="2023-02-22T10:16:01.846" v="21695" actId="14100"/>
          <ac:cxnSpMkLst>
            <pc:docMk/>
            <pc:sldMk cId="244200320" sldId="382"/>
            <ac:cxnSpMk id="5" creationId="{8DF56BB4-78CA-838C-EED5-094AF9F4B857}"/>
          </ac:cxnSpMkLst>
        </pc:cxnChg>
        <pc:cxnChg chg="add mod">
          <ac:chgData name="Ronan PILARD" userId="7e4418a5-cca2-4332-b5cb-c29ffcdc5865" providerId="ADAL" clId="{D8919A78-8E66-964F-B82A-DF8D18BD33F3}" dt="2023-02-22T10:15:56.245" v="21693" actId="14100"/>
          <ac:cxnSpMkLst>
            <pc:docMk/>
            <pc:sldMk cId="244200320" sldId="382"/>
            <ac:cxnSpMk id="7" creationId="{B88D05E1-E98E-F878-86AB-C8FF9DBAB02E}"/>
          </ac:cxnSpMkLst>
        </pc:cxnChg>
        <pc:cxnChg chg="add mod">
          <ac:chgData name="Ronan PILARD" userId="7e4418a5-cca2-4332-b5cb-c29ffcdc5865" providerId="ADAL" clId="{D8919A78-8E66-964F-B82A-DF8D18BD33F3}" dt="2023-02-22T10:16:09.344" v="21697" actId="1076"/>
          <ac:cxnSpMkLst>
            <pc:docMk/>
            <pc:sldMk cId="244200320" sldId="382"/>
            <ac:cxnSpMk id="9" creationId="{234D22C0-E0C6-8E6C-A0E2-A6672C84B006}"/>
          </ac:cxnSpMkLst>
        </pc:cxnChg>
      </pc:sldChg>
      <pc:sldChg chg="addSp modSp new mod ord">
        <pc:chgData name="Ronan PILARD" userId="7e4418a5-cca2-4332-b5cb-c29ffcdc5865" providerId="ADAL" clId="{D8919A78-8E66-964F-B82A-DF8D18BD33F3}" dt="2023-02-21T18:57:17.465" v="19870" actId="20578"/>
        <pc:sldMkLst>
          <pc:docMk/>
          <pc:sldMk cId="3912462051" sldId="383"/>
        </pc:sldMkLst>
        <pc:spChg chg="mod">
          <ac:chgData name="Ronan PILARD" userId="7e4418a5-cca2-4332-b5cb-c29ffcdc5865" providerId="ADAL" clId="{D8919A78-8E66-964F-B82A-DF8D18BD33F3}" dt="2023-02-21T18:57:11.497" v="19868"/>
          <ac:spMkLst>
            <pc:docMk/>
            <pc:sldMk cId="3912462051" sldId="383"/>
            <ac:spMk id="2" creationId="{4EFE930C-6EC7-A804-8E3A-2CDCCA2C8C13}"/>
          </ac:spMkLst>
        </pc:spChg>
        <pc:graphicFrameChg chg="add mod">
          <ac:chgData name="Ronan PILARD" userId="7e4418a5-cca2-4332-b5cb-c29ffcdc5865" providerId="ADAL" clId="{D8919A78-8E66-964F-B82A-DF8D18BD33F3}" dt="2023-02-21T18:56:01.020" v="19860" actId="1076"/>
          <ac:graphicFrameMkLst>
            <pc:docMk/>
            <pc:sldMk cId="3912462051" sldId="383"/>
            <ac:graphicFrameMk id="3" creationId="{40C9CED6-DB5B-0814-974A-7E518E4D31C6}"/>
          </ac:graphicFrameMkLst>
        </pc:graphicFrameChg>
        <pc:graphicFrameChg chg="add mod">
          <ac:chgData name="Ronan PILARD" userId="7e4418a5-cca2-4332-b5cb-c29ffcdc5865" providerId="ADAL" clId="{D8919A78-8E66-964F-B82A-DF8D18BD33F3}" dt="2023-02-21T18:56:08.625" v="19863" actId="14100"/>
          <ac:graphicFrameMkLst>
            <pc:docMk/>
            <pc:sldMk cId="3912462051" sldId="383"/>
            <ac:graphicFrameMk id="4" creationId="{B6AEE97C-C1A0-A49E-521C-6B3D0345EEAE}"/>
          </ac:graphicFrameMkLst>
        </pc:graphicFrameChg>
        <pc:graphicFrameChg chg="add mod">
          <ac:chgData name="Ronan PILARD" userId="7e4418a5-cca2-4332-b5cb-c29ffcdc5865" providerId="ADAL" clId="{D8919A78-8E66-964F-B82A-DF8D18BD33F3}" dt="2023-02-21T18:56:20.253" v="19867" actId="1076"/>
          <ac:graphicFrameMkLst>
            <pc:docMk/>
            <pc:sldMk cId="3912462051" sldId="383"/>
            <ac:graphicFrameMk id="5" creationId="{9B3B0F2B-5D49-5C70-AF76-95D7AD21ED4F}"/>
          </ac:graphicFrameMkLst>
        </pc:graphicFrameChg>
      </pc:sldChg>
      <pc:sldChg chg="mod modShow">
        <pc:chgData name="Ronan PILARD" userId="7e4418a5-cca2-4332-b5cb-c29ffcdc5865" providerId="ADAL" clId="{D8919A78-8E66-964F-B82A-DF8D18BD33F3}" dt="2023-02-22T13:24:30.562" v="21802" actId="729"/>
        <pc:sldMkLst>
          <pc:docMk/>
          <pc:sldMk cId="2500659448" sldId="384"/>
        </pc:sldMkLst>
      </pc:sldChg>
      <pc:sldChg chg="modSp new del mod">
        <pc:chgData name="Ronan PILARD" userId="7e4418a5-cca2-4332-b5cb-c29ffcdc5865" providerId="ADAL" clId="{D8919A78-8E66-964F-B82A-DF8D18BD33F3}" dt="2023-02-22T08:27:25.133" v="20138" actId="2696"/>
        <pc:sldMkLst>
          <pc:docMk/>
          <pc:sldMk cId="3809751898" sldId="384"/>
        </pc:sldMkLst>
        <pc:spChg chg="mod">
          <ac:chgData name="Ronan PILARD" userId="7e4418a5-cca2-4332-b5cb-c29ffcdc5865" providerId="ADAL" clId="{D8919A78-8E66-964F-B82A-DF8D18BD33F3}" dt="2023-02-22T08:27:03.939" v="20137" actId="20577"/>
          <ac:spMkLst>
            <pc:docMk/>
            <pc:sldMk cId="3809751898" sldId="384"/>
            <ac:spMk id="2" creationId="{BC4E4824-2546-E26B-4ECD-44D63AE8CED3}"/>
          </ac:spMkLst>
        </pc:spChg>
      </pc:sldChg>
      <pc:sldMasterChg chg="delSldLayout">
        <pc:chgData name="Ronan PILARD" userId="7e4418a5-cca2-4332-b5cb-c29ffcdc5865" providerId="ADAL" clId="{D8919A78-8E66-964F-B82A-DF8D18BD33F3}" dt="2023-02-14T09:01:14.972" v="5162" actId="2696"/>
        <pc:sldMasterMkLst>
          <pc:docMk/>
          <pc:sldMasterMk cId="3031700593" sldId="2147483660"/>
        </pc:sldMasterMkLst>
        <pc:sldLayoutChg chg="del">
          <pc:chgData name="Ronan PILARD" userId="7e4418a5-cca2-4332-b5cb-c29ffcdc5865" providerId="ADAL" clId="{D8919A78-8E66-964F-B82A-DF8D18BD33F3}" dt="2023-02-14T09:01:14.972" v="5162" actId="2696"/>
          <pc:sldLayoutMkLst>
            <pc:docMk/>
            <pc:sldMasterMk cId="3031700593" sldId="2147483660"/>
            <pc:sldLayoutMk cId="1153529510" sldId="2147483666"/>
          </pc:sldLayoutMkLst>
        </pc:sldLayoutChg>
      </pc:sldMasterChg>
    </pc:docChg>
  </pc:docChgLst>
  <pc:docChgLst>
    <pc:chgData name="Ibtissem BELABED" userId="S::ibtissem.belabed@enpc.fr::b732700f-1709-46a3-93f6-cfa75682e686" providerId="AD" clId="Web-{75656881-02B7-488C-819C-BD43C9CFC67F}"/>
    <pc:docChg chg="addSld modSld modSection">
      <pc:chgData name="Ibtissem BELABED" userId="S::ibtissem.belabed@enpc.fr::b732700f-1709-46a3-93f6-cfa75682e686" providerId="AD" clId="Web-{75656881-02B7-488C-819C-BD43C9CFC67F}" dt="2023-02-14T08:00:28.370" v="22"/>
      <pc:docMkLst>
        <pc:docMk/>
      </pc:docMkLst>
      <pc:sldChg chg="addSp delSp modSp new">
        <pc:chgData name="Ibtissem BELABED" userId="S::ibtissem.belabed@enpc.fr::b732700f-1709-46a3-93f6-cfa75682e686" providerId="AD" clId="Web-{75656881-02B7-488C-819C-BD43C9CFC67F}" dt="2023-02-14T08:00:28.370" v="22"/>
        <pc:sldMkLst>
          <pc:docMk/>
          <pc:sldMk cId="425967266" sldId="313"/>
        </pc:sldMkLst>
        <pc:spChg chg="del">
          <ac:chgData name="Ibtissem BELABED" userId="S::ibtissem.belabed@enpc.fr::b732700f-1709-46a3-93f6-cfa75682e686" providerId="AD" clId="Web-{75656881-02B7-488C-819C-BD43C9CFC67F}" dt="2023-02-14T07:59:37.119" v="1"/>
          <ac:spMkLst>
            <pc:docMk/>
            <pc:sldMk cId="425967266" sldId="313"/>
            <ac:spMk id="2" creationId="{DB10935E-8540-0007-61D7-2BBA470DCDF9}"/>
          </ac:spMkLst>
        </pc:spChg>
        <pc:spChg chg="add mod">
          <ac:chgData name="Ibtissem BELABED" userId="S::ibtissem.belabed@enpc.fr::b732700f-1709-46a3-93f6-cfa75682e686" providerId="AD" clId="Web-{75656881-02B7-488C-819C-BD43C9CFC67F}" dt="2023-02-14T08:00:24.448" v="20" actId="20577"/>
          <ac:spMkLst>
            <pc:docMk/>
            <pc:sldMk cId="425967266" sldId="313"/>
            <ac:spMk id="4" creationId="{AEB776DC-DBC7-820D-44D1-8C8423938F64}"/>
          </ac:spMkLst>
        </pc:spChg>
        <pc:spChg chg="add del">
          <ac:chgData name="Ibtissem BELABED" userId="S::ibtissem.belabed@enpc.fr::b732700f-1709-46a3-93f6-cfa75682e686" providerId="AD" clId="Web-{75656881-02B7-488C-819C-BD43C9CFC67F}" dt="2023-02-14T08:00:28.370" v="22"/>
          <ac:spMkLst>
            <pc:docMk/>
            <pc:sldMk cId="425967266" sldId="313"/>
            <ac:spMk id="6" creationId="{935CB9DD-95E8-896B-11CF-25557B54A78E}"/>
          </ac:spMkLst>
        </pc:spChg>
      </pc:sldChg>
    </pc:docChg>
  </pc:docChgLst>
  <pc:docChgLst>
    <pc:chgData name="Rania LAHLOU" userId="S::rania.lahlou@enpc.fr::03f841f7-665c-4726-bc3e-575d075b569f" providerId="AD" clId="Web-{91821242-926E-E2A0-74EA-9D1734EC5322}"/>
    <pc:docChg chg="modSld">
      <pc:chgData name="Rania LAHLOU" userId="S::rania.lahlou@enpc.fr::03f841f7-665c-4726-bc3e-575d075b569f" providerId="AD" clId="Web-{91821242-926E-E2A0-74EA-9D1734EC5322}" dt="2023-02-21T20:26:53.107" v="14"/>
      <pc:docMkLst>
        <pc:docMk/>
      </pc:docMkLst>
      <pc:sldChg chg="modSp addCm modNotes">
        <pc:chgData name="Rania LAHLOU" userId="S::rania.lahlou@enpc.fr::03f841f7-665c-4726-bc3e-575d075b569f" providerId="AD" clId="Web-{91821242-926E-E2A0-74EA-9D1734EC5322}" dt="2023-02-21T20:26:48.092" v="8"/>
        <pc:sldMkLst>
          <pc:docMk/>
          <pc:sldMk cId="1920920891" sldId="263"/>
        </pc:sldMkLst>
        <pc:spChg chg="mod">
          <ac:chgData name="Rania LAHLOU" userId="S::rania.lahlou@enpc.fr::03f841f7-665c-4726-bc3e-575d075b569f" providerId="AD" clId="Web-{91821242-926E-E2A0-74EA-9D1734EC5322}" dt="2023-02-21T20:23:35.335" v="3" actId="20577"/>
          <ac:spMkLst>
            <pc:docMk/>
            <pc:sldMk cId="1920920891" sldId="263"/>
            <ac:spMk id="20" creationId="{7ABF558B-4642-A0DD-091E-A055C3B05E66}"/>
          </ac:spMkLst>
        </pc:spChg>
      </pc:sldChg>
      <pc:sldChg chg="addCm modNotes">
        <pc:chgData name="Rania LAHLOU" userId="S::rania.lahlou@enpc.fr::03f841f7-665c-4726-bc3e-575d075b569f" providerId="AD" clId="Web-{91821242-926E-E2A0-74EA-9D1734EC5322}" dt="2023-02-21T20:26:53.107" v="14"/>
        <pc:sldMkLst>
          <pc:docMk/>
          <pc:sldMk cId="570536692" sldId="266"/>
        </pc:sldMkLst>
      </pc:sldChg>
    </pc:docChg>
  </pc:docChgLst>
  <pc:docChgLst>
    <pc:chgData name="Ibtissem BELABED" userId="S::ibtissem.belabed@enpc.fr::b732700f-1709-46a3-93f6-cfa75682e686" providerId="AD" clId="Web-{9A0AA005-99C3-47DE-BA21-BEA5733E0EF5}"/>
    <pc:docChg chg="">
      <pc:chgData name="Ibtissem BELABED" userId="S::ibtissem.belabed@enpc.fr::b732700f-1709-46a3-93f6-cfa75682e686" providerId="AD" clId="Web-{9A0AA005-99C3-47DE-BA21-BEA5733E0EF5}" dt="2023-02-16T09:36:06.993" v="1"/>
      <pc:docMkLst>
        <pc:docMk/>
      </pc:docMkLst>
      <pc:sldChg chg="modCm">
        <pc:chgData name="Ibtissem BELABED" userId="S::ibtissem.belabed@enpc.fr::b732700f-1709-46a3-93f6-cfa75682e686" providerId="AD" clId="Web-{9A0AA005-99C3-47DE-BA21-BEA5733E0EF5}" dt="2023-02-16T09:36:06.993" v="1"/>
        <pc:sldMkLst>
          <pc:docMk/>
          <pc:sldMk cId="425967266" sldId="313"/>
        </pc:sldMkLst>
      </pc:sldChg>
      <pc:sldChg chg="modCm">
        <pc:chgData name="Ibtissem BELABED" userId="S::ibtissem.belabed@enpc.fr::b732700f-1709-46a3-93f6-cfa75682e686" providerId="AD" clId="Web-{9A0AA005-99C3-47DE-BA21-BEA5733E0EF5}" dt="2023-02-16T09:34:07.302" v="0"/>
        <pc:sldMkLst>
          <pc:docMk/>
          <pc:sldMk cId="2841299626" sldId="319"/>
        </pc:sldMkLst>
      </pc:sldChg>
    </pc:docChg>
  </pc:docChgLst>
  <pc:docChgLst>
    <pc:chgData name="Juan Sebastian PEÑA AVILA" userId="21654a0c-47be-49a4-9fc8-ff49c90d1a0c" providerId="ADAL" clId="{1B1862AB-8016-7D45-BA74-F1895BB4CE62}"/>
    <pc:docChg chg="custSel modSld">
      <pc:chgData name="Juan Sebastian PEÑA AVILA" userId="21654a0c-47be-49a4-9fc8-ff49c90d1a0c" providerId="ADAL" clId="{1B1862AB-8016-7D45-BA74-F1895BB4CE62}" dt="2023-02-21T09:59:38.327" v="361" actId="20577"/>
      <pc:docMkLst>
        <pc:docMk/>
      </pc:docMkLst>
      <pc:sldChg chg="modSp">
        <pc:chgData name="Juan Sebastian PEÑA AVILA" userId="21654a0c-47be-49a4-9fc8-ff49c90d1a0c" providerId="ADAL" clId="{1B1862AB-8016-7D45-BA74-F1895BB4CE62}" dt="2023-02-21T09:59:38.327" v="361" actId="20577"/>
        <pc:sldMkLst>
          <pc:docMk/>
          <pc:sldMk cId="1363707323" sldId="271"/>
        </pc:sldMkLst>
        <pc:spChg chg="mod">
          <ac:chgData name="Juan Sebastian PEÑA AVILA" userId="21654a0c-47be-49a4-9fc8-ff49c90d1a0c" providerId="ADAL" clId="{1B1862AB-8016-7D45-BA74-F1895BB4CE62}" dt="2023-02-21T09:59:38.327" v="361" actId="20577"/>
          <ac:spMkLst>
            <pc:docMk/>
            <pc:sldMk cId="1363707323" sldId="271"/>
            <ac:spMk id="18" creationId="{03732245-592D-1AFC-E306-EE75A7C97B27}"/>
          </ac:spMkLst>
        </pc:spChg>
      </pc:sldChg>
    </pc:docChg>
  </pc:docChgLst>
  <pc:docChgLst>
    <pc:chgData name="Nora SAJIDE" userId="3dc69953-4db3-4064-b37d-65822d41e5f3" providerId="ADAL" clId="{63A4F410-2DC6-A442-ADF0-407CF99DA008}"/>
    <pc:docChg chg="undo redo custSel addSld delSld modSld sldOrd modSection">
      <pc:chgData name="Nora SAJIDE" userId="3dc69953-4db3-4064-b37d-65822d41e5f3" providerId="ADAL" clId="{63A4F410-2DC6-A442-ADF0-407CF99DA008}" dt="2023-02-22T10:29:54.109" v="11005" actId="20577"/>
      <pc:docMkLst>
        <pc:docMk/>
      </pc:docMkLst>
      <pc:sldChg chg="addSp delSp modSp mod ord modShow">
        <pc:chgData name="Nora SAJIDE" userId="3dc69953-4db3-4064-b37d-65822d41e5f3" providerId="ADAL" clId="{63A4F410-2DC6-A442-ADF0-407CF99DA008}" dt="2023-02-16T17:27:07.670" v="1906" actId="1076"/>
        <pc:sldMkLst>
          <pc:docMk/>
          <pc:sldMk cId="484520331" sldId="274"/>
        </pc:sldMkLst>
        <pc:spChg chg="mod">
          <ac:chgData name="Nora SAJIDE" userId="3dc69953-4db3-4064-b37d-65822d41e5f3" providerId="ADAL" clId="{63A4F410-2DC6-A442-ADF0-407CF99DA008}" dt="2023-02-15T21:40:50.015" v="1238" actId="1076"/>
          <ac:spMkLst>
            <pc:docMk/>
            <pc:sldMk cId="484520331" sldId="274"/>
            <ac:spMk id="2" creationId="{BE383888-CB5D-0CAE-EAE6-52E46ECF59B9}"/>
          </ac:spMkLst>
        </pc:spChg>
        <pc:spChg chg="del">
          <ac:chgData name="Nora SAJIDE" userId="3dc69953-4db3-4064-b37d-65822d41e5f3" providerId="ADAL" clId="{63A4F410-2DC6-A442-ADF0-407CF99DA008}" dt="2023-02-14T17:57:40.064" v="411" actId="478"/>
          <ac:spMkLst>
            <pc:docMk/>
            <pc:sldMk cId="484520331" sldId="274"/>
            <ac:spMk id="3" creationId="{7591003D-CC3F-D623-5C6E-E1397C2C471F}"/>
          </ac:spMkLst>
        </pc:spChg>
        <pc:spChg chg="add del mod">
          <ac:chgData name="Nora SAJIDE" userId="3dc69953-4db3-4064-b37d-65822d41e5f3" providerId="ADAL" clId="{63A4F410-2DC6-A442-ADF0-407CF99DA008}" dt="2023-02-15T21:29:18.294" v="815" actId="478"/>
          <ac:spMkLst>
            <pc:docMk/>
            <pc:sldMk cId="484520331" sldId="274"/>
            <ac:spMk id="7" creationId="{12720BA8-F1EE-6058-3769-D0E88F7C2822}"/>
          </ac:spMkLst>
        </pc:spChg>
        <pc:graphicFrameChg chg="add mod modGraphic">
          <ac:chgData name="Nora SAJIDE" userId="3dc69953-4db3-4064-b37d-65822d41e5f3" providerId="ADAL" clId="{63A4F410-2DC6-A442-ADF0-407CF99DA008}" dt="2023-02-16T17:27:07.670" v="1906" actId="1076"/>
          <ac:graphicFrameMkLst>
            <pc:docMk/>
            <pc:sldMk cId="484520331" sldId="274"/>
            <ac:graphicFrameMk id="3" creationId="{5C0D1AEF-ECF8-D04C-5830-7C5DC2C003B3}"/>
          </ac:graphicFrameMkLst>
        </pc:graphicFrameChg>
        <pc:picChg chg="add del mod">
          <ac:chgData name="Nora SAJIDE" userId="3dc69953-4db3-4064-b37d-65822d41e5f3" providerId="ADAL" clId="{63A4F410-2DC6-A442-ADF0-407CF99DA008}" dt="2023-02-14T17:22:55.585" v="2" actId="21"/>
          <ac:picMkLst>
            <pc:docMk/>
            <pc:sldMk cId="484520331" sldId="274"/>
            <ac:picMk id="5" creationId="{52CE2B9F-8618-5690-4791-F3B1E6540E14}"/>
          </ac:picMkLst>
        </pc:picChg>
      </pc:sldChg>
      <pc:sldChg chg="addSp delSp modSp mod ord addCm">
        <pc:chgData name="Nora SAJIDE" userId="3dc69953-4db3-4064-b37d-65822d41e5f3" providerId="ADAL" clId="{63A4F410-2DC6-A442-ADF0-407CF99DA008}" dt="2023-02-22T09:31:14.281" v="8936" actId="20577"/>
        <pc:sldMkLst>
          <pc:docMk/>
          <pc:sldMk cId="2857503167" sldId="292"/>
        </pc:sldMkLst>
        <pc:spChg chg="mod">
          <ac:chgData name="Nora SAJIDE" userId="3dc69953-4db3-4064-b37d-65822d41e5f3" providerId="ADAL" clId="{63A4F410-2DC6-A442-ADF0-407CF99DA008}" dt="2023-02-17T09:30:45.698" v="2753" actId="20577"/>
          <ac:spMkLst>
            <pc:docMk/>
            <pc:sldMk cId="2857503167" sldId="292"/>
            <ac:spMk id="2" creationId="{BE383888-CB5D-0CAE-EAE6-52E46ECF59B9}"/>
          </ac:spMkLst>
        </pc:spChg>
        <pc:spChg chg="add mod">
          <ac:chgData name="Nora SAJIDE" userId="3dc69953-4db3-4064-b37d-65822d41e5f3" providerId="ADAL" clId="{63A4F410-2DC6-A442-ADF0-407CF99DA008}" dt="2023-02-20T19:15:00.460" v="8132"/>
          <ac:spMkLst>
            <pc:docMk/>
            <pc:sldMk cId="2857503167" sldId="292"/>
            <ac:spMk id="3" creationId="{86ED8C68-57A2-9132-8A5E-77E978B79F00}"/>
          </ac:spMkLst>
        </pc:spChg>
        <pc:spChg chg="del mod">
          <ac:chgData name="Nora SAJIDE" userId="3dc69953-4db3-4064-b37d-65822d41e5f3" providerId="ADAL" clId="{63A4F410-2DC6-A442-ADF0-407CF99DA008}" dt="2023-02-20T16:13:32.072" v="7162" actId="478"/>
          <ac:spMkLst>
            <pc:docMk/>
            <pc:sldMk cId="2857503167" sldId="292"/>
            <ac:spMk id="3" creationId="{A7FEE297-00B4-5CD1-9C1E-756CE50A7DA8}"/>
          </ac:spMkLst>
        </pc:spChg>
        <pc:spChg chg="add del mod">
          <ac:chgData name="Nora SAJIDE" userId="3dc69953-4db3-4064-b37d-65822d41e5f3" providerId="ADAL" clId="{63A4F410-2DC6-A442-ADF0-407CF99DA008}" dt="2023-02-20T16:25:16.329" v="7293" actId="208"/>
          <ac:spMkLst>
            <pc:docMk/>
            <pc:sldMk cId="2857503167" sldId="292"/>
            <ac:spMk id="4" creationId="{4146E0E7-C0C4-4932-EA99-52CAF0721EB8}"/>
          </ac:spMkLst>
        </pc:spChg>
        <pc:spChg chg="add del mod">
          <ac:chgData name="Nora SAJIDE" userId="3dc69953-4db3-4064-b37d-65822d41e5f3" providerId="ADAL" clId="{63A4F410-2DC6-A442-ADF0-407CF99DA008}" dt="2023-02-22T07:47:44.508" v="8171" actId="20577"/>
          <ac:spMkLst>
            <pc:docMk/>
            <pc:sldMk cId="2857503167" sldId="292"/>
            <ac:spMk id="5" creationId="{E7292448-FDE8-A853-7EA8-AA9E55C8D09E}"/>
          </ac:spMkLst>
        </pc:spChg>
        <pc:spChg chg="del mod">
          <ac:chgData name="Nora SAJIDE" userId="3dc69953-4db3-4064-b37d-65822d41e5f3" providerId="ADAL" clId="{63A4F410-2DC6-A442-ADF0-407CF99DA008}" dt="2023-02-20T16:23:10.935" v="7283" actId="478"/>
          <ac:spMkLst>
            <pc:docMk/>
            <pc:sldMk cId="2857503167" sldId="292"/>
            <ac:spMk id="6" creationId="{6285A636-AFBD-63EE-AC68-C15AF662EBAC}"/>
          </ac:spMkLst>
        </pc:spChg>
        <pc:spChg chg="mod">
          <ac:chgData name="Nora SAJIDE" userId="3dc69953-4db3-4064-b37d-65822d41e5f3" providerId="ADAL" clId="{63A4F410-2DC6-A442-ADF0-407CF99DA008}" dt="2023-02-20T16:13:58.969" v="7170" actId="208"/>
          <ac:spMkLst>
            <pc:docMk/>
            <pc:sldMk cId="2857503167" sldId="292"/>
            <ac:spMk id="7" creationId="{B28E1657-7163-A871-CA65-1EE8DD358400}"/>
          </ac:spMkLst>
        </pc:spChg>
        <pc:spChg chg="del">
          <ac:chgData name="Nora SAJIDE" userId="3dc69953-4db3-4064-b37d-65822d41e5f3" providerId="ADAL" clId="{63A4F410-2DC6-A442-ADF0-407CF99DA008}" dt="2023-02-17T09:29:31.765" v="2709" actId="478"/>
          <ac:spMkLst>
            <pc:docMk/>
            <pc:sldMk cId="2857503167" sldId="292"/>
            <ac:spMk id="8" creationId="{3DE9336E-41A3-FF62-7B14-2A613D8EE8A6}"/>
          </ac:spMkLst>
        </pc:spChg>
        <pc:spChg chg="add del mod">
          <ac:chgData name="Nora SAJIDE" userId="3dc69953-4db3-4064-b37d-65822d41e5f3" providerId="ADAL" clId="{63A4F410-2DC6-A442-ADF0-407CF99DA008}" dt="2023-02-20T11:31:25.663" v="4503"/>
          <ac:spMkLst>
            <pc:docMk/>
            <pc:sldMk cId="2857503167" sldId="292"/>
            <ac:spMk id="8" creationId="{D665DE8E-CCCC-840F-A8C3-9B04F8EA9568}"/>
          </ac:spMkLst>
        </pc:spChg>
        <pc:spChg chg="add mod">
          <ac:chgData name="Nora SAJIDE" userId="3dc69953-4db3-4064-b37d-65822d41e5f3" providerId="ADAL" clId="{63A4F410-2DC6-A442-ADF0-407CF99DA008}" dt="2023-02-22T09:31:14.281" v="8936" actId="20577"/>
          <ac:spMkLst>
            <pc:docMk/>
            <pc:sldMk cId="2857503167" sldId="292"/>
            <ac:spMk id="10" creationId="{536F03BC-1131-270B-7F17-8EBEDAFC8B3F}"/>
          </ac:spMkLst>
        </pc:spChg>
        <pc:spChg chg="add mod">
          <ac:chgData name="Nora SAJIDE" userId="3dc69953-4db3-4064-b37d-65822d41e5f3" providerId="ADAL" clId="{63A4F410-2DC6-A442-ADF0-407CF99DA008}" dt="2023-02-20T16:25:09.999" v="7292" actId="208"/>
          <ac:spMkLst>
            <pc:docMk/>
            <pc:sldMk cId="2857503167" sldId="292"/>
            <ac:spMk id="11" creationId="{FBA5D2E7-6251-4B1F-6845-AEACFCEBAC32}"/>
          </ac:spMkLst>
        </pc:spChg>
        <pc:spChg chg="add mod">
          <ac:chgData name="Nora SAJIDE" userId="3dc69953-4db3-4064-b37d-65822d41e5f3" providerId="ADAL" clId="{63A4F410-2DC6-A442-ADF0-407CF99DA008}" dt="2023-02-20T16:25:09.999" v="7292" actId="208"/>
          <ac:spMkLst>
            <pc:docMk/>
            <pc:sldMk cId="2857503167" sldId="292"/>
            <ac:spMk id="12" creationId="{21CACFEB-F816-A004-964D-9CB9F7783A71}"/>
          </ac:spMkLst>
        </pc:spChg>
        <pc:grpChg chg="add del mod">
          <ac:chgData name="Nora SAJIDE" userId="3dc69953-4db3-4064-b37d-65822d41e5f3" providerId="ADAL" clId="{63A4F410-2DC6-A442-ADF0-407CF99DA008}" dt="2023-02-20T16:23:24.554" v="7285" actId="1076"/>
          <ac:grpSpMkLst>
            <pc:docMk/>
            <pc:sldMk cId="2857503167" sldId="292"/>
            <ac:grpSpMk id="9" creationId="{2C2DFB97-7C1F-EFD3-F3FA-62DD4124BCEC}"/>
          </ac:grpSpMkLst>
        </pc:grpChg>
        <pc:grpChg chg="add mod">
          <ac:chgData name="Nora SAJIDE" userId="3dc69953-4db3-4064-b37d-65822d41e5f3" providerId="ADAL" clId="{63A4F410-2DC6-A442-ADF0-407CF99DA008}" dt="2023-02-20T16:23:47.805" v="7289" actId="1076"/>
          <ac:grpSpMkLst>
            <pc:docMk/>
            <pc:sldMk cId="2857503167" sldId="292"/>
            <ac:grpSpMk id="13" creationId="{5C7BB181-EAB8-5502-14B6-2FF11E32DD00}"/>
          </ac:grpSpMkLst>
        </pc:grpChg>
        <pc:picChg chg="mod">
          <ac:chgData name="Nora SAJIDE" userId="3dc69953-4db3-4064-b37d-65822d41e5f3" providerId="ADAL" clId="{63A4F410-2DC6-A442-ADF0-407CF99DA008}" dt="2023-02-17T09:31:10.451" v="2759" actId="1076"/>
          <ac:picMkLst>
            <pc:docMk/>
            <pc:sldMk cId="2857503167" sldId="292"/>
            <ac:picMk id="3076" creationId="{44D78FDD-A297-7828-AA93-70D10EB23CBB}"/>
          </ac:picMkLst>
        </pc:picChg>
      </pc:sldChg>
      <pc:sldChg chg="modCm">
        <pc:chgData name="Nora SAJIDE" userId="3dc69953-4db3-4064-b37d-65822d41e5f3" providerId="ADAL" clId="{63A4F410-2DC6-A442-ADF0-407CF99DA008}" dt="2023-02-21T09:19:01.791" v="8159" actId="2056"/>
        <pc:sldMkLst>
          <pc:docMk/>
          <pc:sldMk cId="3627213873" sldId="300"/>
        </pc:sldMkLst>
      </pc:sldChg>
      <pc:sldChg chg="addSp delSp modSp mod modNotesTx">
        <pc:chgData name="Nora SAJIDE" userId="3dc69953-4db3-4064-b37d-65822d41e5f3" providerId="ADAL" clId="{63A4F410-2DC6-A442-ADF0-407CF99DA008}" dt="2023-02-14T17:34:13.409" v="398"/>
        <pc:sldMkLst>
          <pc:docMk/>
          <pc:sldMk cId="2534157429" sldId="302"/>
        </pc:sldMkLst>
        <pc:spChg chg="mod">
          <ac:chgData name="Nora SAJIDE" userId="3dc69953-4db3-4064-b37d-65822d41e5f3" providerId="ADAL" clId="{63A4F410-2DC6-A442-ADF0-407CF99DA008}" dt="2023-02-14T17:33:11.012" v="394" actId="1076"/>
          <ac:spMkLst>
            <pc:docMk/>
            <pc:sldMk cId="2534157429" sldId="302"/>
            <ac:spMk id="2" creationId="{BE383888-CB5D-0CAE-EAE6-52E46ECF59B9}"/>
          </ac:spMkLst>
        </pc:spChg>
        <pc:spChg chg="del">
          <ac:chgData name="Nora SAJIDE" userId="3dc69953-4db3-4064-b37d-65822d41e5f3" providerId="ADAL" clId="{63A4F410-2DC6-A442-ADF0-407CF99DA008}" dt="2023-02-14T17:31:06.758" v="344" actId="478"/>
          <ac:spMkLst>
            <pc:docMk/>
            <pc:sldMk cId="2534157429" sldId="302"/>
            <ac:spMk id="3" creationId="{D44168E1-33A5-3ABA-0C35-EFC73C373123}"/>
          </ac:spMkLst>
        </pc:spChg>
        <pc:spChg chg="del mod">
          <ac:chgData name="Nora SAJIDE" userId="3dc69953-4db3-4064-b37d-65822d41e5f3" providerId="ADAL" clId="{63A4F410-2DC6-A442-ADF0-407CF99DA008}" dt="2023-02-14T17:25:03.252" v="14" actId="478"/>
          <ac:spMkLst>
            <pc:docMk/>
            <pc:sldMk cId="2534157429" sldId="302"/>
            <ac:spMk id="4" creationId="{DBA7E9CC-1A2B-E54D-F1EF-F02FD1DBFB66}"/>
          </ac:spMkLst>
        </pc:spChg>
        <pc:spChg chg="del mod">
          <ac:chgData name="Nora SAJIDE" userId="3dc69953-4db3-4064-b37d-65822d41e5f3" providerId="ADAL" clId="{63A4F410-2DC6-A442-ADF0-407CF99DA008}" dt="2023-02-14T17:25:00.594" v="13" actId="478"/>
          <ac:spMkLst>
            <pc:docMk/>
            <pc:sldMk cId="2534157429" sldId="302"/>
            <ac:spMk id="5" creationId="{606ACE37-782A-DA57-707A-13A461BF351B}"/>
          </ac:spMkLst>
        </pc:spChg>
        <pc:spChg chg="add del mod">
          <ac:chgData name="Nora SAJIDE" userId="3dc69953-4db3-4064-b37d-65822d41e5f3" providerId="ADAL" clId="{63A4F410-2DC6-A442-ADF0-407CF99DA008}" dt="2023-02-14T17:28:32.279" v="23"/>
          <ac:spMkLst>
            <pc:docMk/>
            <pc:sldMk cId="2534157429" sldId="302"/>
            <ac:spMk id="8" creationId="{56D7181F-949A-F360-78A0-810AA6C4BABD}"/>
          </ac:spMkLst>
        </pc:spChg>
        <pc:spChg chg="add mod">
          <ac:chgData name="Nora SAJIDE" userId="3dc69953-4db3-4064-b37d-65822d41e5f3" providerId="ADAL" clId="{63A4F410-2DC6-A442-ADF0-407CF99DA008}" dt="2023-02-14T17:31:12.821" v="346" actId="123"/>
          <ac:spMkLst>
            <pc:docMk/>
            <pc:sldMk cId="2534157429" sldId="302"/>
            <ac:spMk id="9" creationId="{7EE705F9-A5D2-AF08-86F5-47C7EBF21F13}"/>
          </ac:spMkLst>
        </pc:spChg>
        <pc:spChg chg="add mod">
          <ac:chgData name="Nora SAJIDE" userId="3dc69953-4db3-4064-b37d-65822d41e5f3" providerId="ADAL" clId="{63A4F410-2DC6-A442-ADF0-407CF99DA008}" dt="2023-02-14T17:32:59.532" v="393" actId="1076"/>
          <ac:spMkLst>
            <pc:docMk/>
            <pc:sldMk cId="2534157429" sldId="302"/>
            <ac:spMk id="10" creationId="{DE6DDBB7-B34D-A6DA-8F07-5F8704CF8E2C}"/>
          </ac:spMkLst>
        </pc:spChg>
        <pc:picChg chg="add mod">
          <ac:chgData name="Nora SAJIDE" userId="3dc69953-4db3-4064-b37d-65822d41e5f3" providerId="ADAL" clId="{63A4F410-2DC6-A442-ADF0-407CF99DA008}" dt="2023-02-14T17:33:14.763" v="396" actId="14100"/>
          <ac:picMkLst>
            <pc:docMk/>
            <pc:sldMk cId="2534157429" sldId="302"/>
            <ac:picMk id="6" creationId="{1D78E046-03CA-A71D-2E94-7D7786008AA0}"/>
          </ac:picMkLst>
        </pc:picChg>
      </pc:sldChg>
      <pc:sldChg chg="modNotesTx">
        <pc:chgData name="Nora SAJIDE" userId="3dc69953-4db3-4064-b37d-65822d41e5f3" providerId="ADAL" clId="{63A4F410-2DC6-A442-ADF0-407CF99DA008}" dt="2023-02-22T09:38:41.948" v="9844" actId="20577"/>
        <pc:sldMkLst>
          <pc:docMk/>
          <pc:sldMk cId="4129160187" sldId="302"/>
        </pc:sldMkLst>
      </pc:sldChg>
      <pc:sldChg chg="modCm">
        <pc:chgData name="Nora SAJIDE" userId="3dc69953-4db3-4064-b37d-65822d41e5f3" providerId="ADAL" clId="{63A4F410-2DC6-A442-ADF0-407CF99DA008}" dt="2023-02-16T09:14:52.243" v="1434" actId="2056"/>
        <pc:sldMkLst>
          <pc:docMk/>
          <pc:sldMk cId="2841299626" sldId="319"/>
        </pc:sldMkLst>
      </pc:sldChg>
      <pc:sldChg chg="addSp delSp modSp add mod ord modShow modCm modNotesTx">
        <pc:chgData name="Nora SAJIDE" userId="3dc69953-4db3-4064-b37d-65822d41e5f3" providerId="ADAL" clId="{63A4F410-2DC6-A442-ADF0-407CF99DA008}" dt="2023-02-22T09:30:41.846" v="8932" actId="404"/>
        <pc:sldMkLst>
          <pc:docMk/>
          <pc:sldMk cId="623265530" sldId="325"/>
        </pc:sldMkLst>
        <pc:spChg chg="mod">
          <ac:chgData name="Nora SAJIDE" userId="3dc69953-4db3-4064-b37d-65822d41e5f3" providerId="ADAL" clId="{63A4F410-2DC6-A442-ADF0-407CF99DA008}" dt="2023-02-20T19:04:50.403" v="7939" actId="20577"/>
          <ac:spMkLst>
            <pc:docMk/>
            <pc:sldMk cId="623265530" sldId="325"/>
            <ac:spMk id="2" creationId="{BE383888-CB5D-0CAE-EAE6-52E46ECF59B9}"/>
          </ac:spMkLst>
        </pc:spChg>
        <pc:spChg chg="add del">
          <ac:chgData name="Nora SAJIDE" userId="3dc69953-4db3-4064-b37d-65822d41e5f3" providerId="ADAL" clId="{63A4F410-2DC6-A442-ADF0-407CF99DA008}" dt="2023-02-15T20:58:05.715" v="470"/>
          <ac:spMkLst>
            <pc:docMk/>
            <pc:sldMk cId="623265530" sldId="325"/>
            <ac:spMk id="3" creationId="{0597A9F2-0ACF-3F99-36F5-966308A61894}"/>
          </ac:spMkLst>
        </pc:spChg>
        <pc:spChg chg="mod">
          <ac:chgData name="Nora SAJIDE" userId="3dc69953-4db3-4064-b37d-65822d41e5f3" providerId="ADAL" clId="{63A4F410-2DC6-A442-ADF0-407CF99DA008}" dt="2023-02-16T18:59:55.182" v="2569" actId="1076"/>
          <ac:spMkLst>
            <pc:docMk/>
            <pc:sldMk cId="623265530" sldId="325"/>
            <ac:spMk id="3" creationId="{79E96E13-16E2-B4FE-71EC-EB025271F08B}"/>
          </ac:spMkLst>
        </pc:spChg>
        <pc:spChg chg="mod">
          <ac:chgData name="Nora SAJIDE" userId="3dc69953-4db3-4064-b37d-65822d41e5f3" providerId="ADAL" clId="{63A4F410-2DC6-A442-ADF0-407CF99DA008}" dt="2023-02-22T07:53:05.967" v="8175" actId="1076"/>
          <ac:spMkLst>
            <pc:docMk/>
            <pc:sldMk cId="623265530" sldId="325"/>
            <ac:spMk id="4" creationId="{36D3CB78-D617-17A1-1E80-E48D55D42690}"/>
          </ac:spMkLst>
        </pc:spChg>
        <pc:spChg chg="del">
          <ac:chgData name="Nora SAJIDE" userId="3dc69953-4db3-4064-b37d-65822d41e5f3" providerId="ADAL" clId="{63A4F410-2DC6-A442-ADF0-407CF99DA008}" dt="2023-02-17T09:29:11.065" v="2664" actId="478"/>
          <ac:spMkLst>
            <pc:docMk/>
            <pc:sldMk cId="623265530" sldId="325"/>
            <ac:spMk id="4" creationId="{F12CFD42-3427-A7A9-BE24-12E292E34CB2}"/>
          </ac:spMkLst>
        </pc:spChg>
        <pc:spChg chg="add mod">
          <ac:chgData name="Nora SAJIDE" userId="3dc69953-4db3-4064-b37d-65822d41e5f3" providerId="ADAL" clId="{63A4F410-2DC6-A442-ADF0-407CF99DA008}" dt="2023-02-22T09:28:28.700" v="8559" actId="5793"/>
          <ac:spMkLst>
            <pc:docMk/>
            <pc:sldMk cId="623265530" sldId="325"/>
            <ac:spMk id="6" creationId="{D4CA2890-32AC-B424-8A93-572BDFC8503B}"/>
          </ac:spMkLst>
        </pc:spChg>
        <pc:spChg chg="del">
          <ac:chgData name="Nora SAJIDE" userId="3dc69953-4db3-4064-b37d-65822d41e5f3" providerId="ADAL" clId="{63A4F410-2DC6-A442-ADF0-407CF99DA008}" dt="2023-02-15T20:57:13.190" v="466" actId="478"/>
          <ac:spMkLst>
            <pc:docMk/>
            <pc:sldMk cId="623265530" sldId="325"/>
            <ac:spMk id="7" creationId="{12720BA8-F1EE-6058-3769-D0E88F7C2822}"/>
          </ac:spMkLst>
        </pc:spChg>
        <pc:spChg chg="add del">
          <ac:chgData name="Nora SAJIDE" userId="3dc69953-4db3-4064-b37d-65822d41e5f3" providerId="ADAL" clId="{63A4F410-2DC6-A442-ADF0-407CF99DA008}" dt="2023-02-15T21:09:17.825" v="681" actId="22"/>
          <ac:spMkLst>
            <pc:docMk/>
            <pc:sldMk cId="623265530" sldId="325"/>
            <ac:spMk id="11" creationId="{481314E6-99CF-8E7A-69B8-FFCBC5D04BD2}"/>
          </ac:spMkLst>
        </pc:spChg>
        <pc:spChg chg="add del mod">
          <ac:chgData name="Nora SAJIDE" userId="3dc69953-4db3-4064-b37d-65822d41e5f3" providerId="ADAL" clId="{63A4F410-2DC6-A442-ADF0-407CF99DA008}" dt="2023-02-17T09:29:31.889" v="2711"/>
          <ac:spMkLst>
            <pc:docMk/>
            <pc:sldMk cId="623265530" sldId="325"/>
            <ac:spMk id="12" creationId="{38C59EE5-A8FD-0982-9FDF-F486E718A681}"/>
          </ac:spMkLst>
        </pc:spChg>
        <pc:picChg chg="add del mod">
          <ac:chgData name="Nora SAJIDE" userId="3dc69953-4db3-4064-b37d-65822d41e5f3" providerId="ADAL" clId="{63A4F410-2DC6-A442-ADF0-407CF99DA008}" dt="2023-02-15T21:08:08.664" v="672" actId="478"/>
          <ac:picMkLst>
            <pc:docMk/>
            <pc:sldMk cId="623265530" sldId="325"/>
            <ac:picMk id="5" creationId="{F26853EF-2057-F362-FB14-506B2167FA21}"/>
          </ac:picMkLst>
        </pc:picChg>
        <pc:picChg chg="mod">
          <ac:chgData name="Nora SAJIDE" userId="3dc69953-4db3-4064-b37d-65822d41e5f3" providerId="ADAL" clId="{63A4F410-2DC6-A442-ADF0-407CF99DA008}" dt="2023-02-20T19:06:34.355" v="8016" actId="1076"/>
          <ac:picMkLst>
            <pc:docMk/>
            <pc:sldMk cId="623265530" sldId="325"/>
            <ac:picMk id="8" creationId="{CC9293FC-31C5-20D1-FC39-EB4582A5C93D}"/>
          </ac:picMkLst>
        </pc:picChg>
        <pc:picChg chg="add mod">
          <ac:chgData name="Nora SAJIDE" userId="3dc69953-4db3-4064-b37d-65822d41e5f3" providerId="ADAL" clId="{63A4F410-2DC6-A442-ADF0-407CF99DA008}" dt="2023-02-15T21:11:37.694" v="797" actId="1076"/>
          <ac:picMkLst>
            <pc:docMk/>
            <pc:sldMk cId="623265530" sldId="325"/>
            <ac:picMk id="9" creationId="{D33FA7F0-7CFC-EFED-C446-98851322F8BC}"/>
          </ac:picMkLst>
        </pc:picChg>
        <pc:picChg chg="add mod">
          <ac:chgData name="Nora SAJIDE" userId="3dc69953-4db3-4064-b37d-65822d41e5f3" providerId="ADAL" clId="{63A4F410-2DC6-A442-ADF0-407CF99DA008}" dt="2023-02-17T09:30:06.334" v="2719" actId="1076"/>
          <ac:picMkLst>
            <pc:docMk/>
            <pc:sldMk cId="623265530" sldId="325"/>
            <ac:picMk id="13" creationId="{463F9714-C9D0-BA8E-B0BC-ED0E4319715D}"/>
          </ac:picMkLst>
        </pc:picChg>
        <pc:picChg chg="add del">
          <ac:chgData name="Nora SAJIDE" userId="3dc69953-4db3-4064-b37d-65822d41e5f3" providerId="ADAL" clId="{63A4F410-2DC6-A442-ADF0-407CF99DA008}" dt="2023-02-15T20:58:05.715" v="470"/>
          <ac:picMkLst>
            <pc:docMk/>
            <pc:sldMk cId="623265530" sldId="325"/>
            <ac:picMk id="1026" creationId="{02628FE4-9EB8-C6E2-9658-DF6D4BA1EE35}"/>
          </ac:picMkLst>
        </pc:picChg>
      </pc:sldChg>
      <pc:sldChg chg="ord">
        <pc:chgData name="Nora SAJIDE" userId="3dc69953-4db3-4064-b37d-65822d41e5f3" providerId="ADAL" clId="{63A4F410-2DC6-A442-ADF0-407CF99DA008}" dt="2023-02-16T17:15:30.262" v="1741" actId="20578"/>
        <pc:sldMkLst>
          <pc:docMk/>
          <pc:sldMk cId="4020096451" sldId="329"/>
        </pc:sldMkLst>
      </pc:sldChg>
      <pc:sldChg chg="addSp delSp modSp mod">
        <pc:chgData name="Nora SAJIDE" userId="3dc69953-4db3-4064-b37d-65822d41e5f3" providerId="ADAL" clId="{63A4F410-2DC6-A442-ADF0-407CF99DA008}" dt="2023-02-16T18:18:09.543" v="2056"/>
        <pc:sldMkLst>
          <pc:docMk/>
          <pc:sldMk cId="4218701775" sldId="337"/>
        </pc:sldMkLst>
        <pc:spChg chg="add mod">
          <ac:chgData name="Nora SAJIDE" userId="3dc69953-4db3-4064-b37d-65822d41e5f3" providerId="ADAL" clId="{63A4F410-2DC6-A442-ADF0-407CF99DA008}" dt="2023-02-16T18:14:33.049" v="2023" actId="21"/>
          <ac:spMkLst>
            <pc:docMk/>
            <pc:sldMk cId="4218701775" sldId="337"/>
            <ac:spMk id="7" creationId="{9EB281EC-785F-7AB3-D8F7-90562D9459B4}"/>
          </ac:spMkLst>
        </pc:spChg>
        <pc:graphicFrameChg chg="add del mod modGraphic">
          <ac:chgData name="Nora SAJIDE" userId="3dc69953-4db3-4064-b37d-65822d41e5f3" providerId="ADAL" clId="{63A4F410-2DC6-A442-ADF0-407CF99DA008}" dt="2023-02-16T18:14:46.707" v="2025" actId="478"/>
          <ac:graphicFrameMkLst>
            <pc:docMk/>
            <pc:sldMk cId="4218701775" sldId="337"/>
            <ac:graphicFrameMk id="9" creationId="{0749D15A-98F8-D373-5D9A-595995D17EE9}"/>
          </ac:graphicFrameMkLst>
        </pc:graphicFrameChg>
        <pc:graphicFrameChg chg="add del mod modGraphic">
          <ac:chgData name="Nora SAJIDE" userId="3dc69953-4db3-4064-b37d-65822d41e5f3" providerId="ADAL" clId="{63A4F410-2DC6-A442-ADF0-407CF99DA008}" dt="2023-02-16T18:15:59.100" v="2039" actId="478"/>
          <ac:graphicFrameMkLst>
            <pc:docMk/>
            <pc:sldMk cId="4218701775" sldId="337"/>
            <ac:graphicFrameMk id="10" creationId="{280D10EE-0F46-82C8-A8AF-B5CDEF06CBC7}"/>
          </ac:graphicFrameMkLst>
        </pc:graphicFrameChg>
        <pc:graphicFrameChg chg="add mod modGraphic">
          <ac:chgData name="Nora SAJIDE" userId="3dc69953-4db3-4064-b37d-65822d41e5f3" providerId="ADAL" clId="{63A4F410-2DC6-A442-ADF0-407CF99DA008}" dt="2023-02-16T18:18:09.543" v="2056"/>
          <ac:graphicFrameMkLst>
            <pc:docMk/>
            <pc:sldMk cId="4218701775" sldId="337"/>
            <ac:graphicFrameMk id="11" creationId="{7AEF9554-9CEB-4FCC-BDC8-1836416ADF4B}"/>
          </ac:graphicFrameMkLst>
        </pc:graphicFrameChg>
        <pc:graphicFrameChg chg="del mod modGraphic">
          <ac:chgData name="Nora SAJIDE" userId="3dc69953-4db3-4064-b37d-65822d41e5f3" providerId="ADAL" clId="{63A4F410-2DC6-A442-ADF0-407CF99DA008}" dt="2023-02-16T18:14:08.782" v="2016" actId="478"/>
          <ac:graphicFrameMkLst>
            <pc:docMk/>
            <pc:sldMk cId="4218701775" sldId="337"/>
            <ac:graphicFrameMk id="1087" creationId="{2DBB84EC-1FB6-9F64-81DE-BE668A9EEA92}"/>
          </ac:graphicFrameMkLst>
        </pc:graphicFrameChg>
      </pc:sldChg>
      <pc:sldChg chg="modSp add mod">
        <pc:chgData name="Nora SAJIDE" userId="3dc69953-4db3-4064-b37d-65822d41e5f3" providerId="ADAL" clId="{63A4F410-2DC6-A442-ADF0-407CF99DA008}" dt="2023-02-16T18:34:23.756" v="2216" actId="1076"/>
        <pc:sldMkLst>
          <pc:docMk/>
          <pc:sldMk cId="1521224948" sldId="338"/>
        </pc:sldMkLst>
        <pc:graphicFrameChg chg="mod">
          <ac:chgData name="Nora SAJIDE" userId="3dc69953-4db3-4064-b37d-65822d41e5f3" providerId="ADAL" clId="{63A4F410-2DC6-A442-ADF0-407CF99DA008}" dt="2023-02-16T18:34:23.756" v="2216" actId="1076"/>
          <ac:graphicFrameMkLst>
            <pc:docMk/>
            <pc:sldMk cId="1521224948" sldId="338"/>
            <ac:graphicFrameMk id="3" creationId="{5C0D1AEF-ECF8-D04C-5830-7C5DC2C003B3}"/>
          </ac:graphicFrameMkLst>
        </pc:graphicFrameChg>
      </pc:sldChg>
      <pc:sldChg chg="modCm">
        <pc:chgData name="Nora SAJIDE" userId="3dc69953-4db3-4064-b37d-65822d41e5f3" providerId="ADAL" clId="{63A4F410-2DC6-A442-ADF0-407CF99DA008}" dt="2023-02-20T18:54:25.785" v="7806"/>
        <pc:sldMkLst>
          <pc:docMk/>
          <pc:sldMk cId="1079042781" sldId="339"/>
        </pc:sldMkLst>
      </pc:sldChg>
      <pc:sldChg chg="modSp add del">
        <pc:chgData name="Nora SAJIDE" userId="3dc69953-4db3-4064-b37d-65822d41e5f3" providerId="ADAL" clId="{63A4F410-2DC6-A442-ADF0-407CF99DA008}" dt="2023-02-16T18:36:43.002" v="2236" actId="2696"/>
        <pc:sldMkLst>
          <pc:docMk/>
          <pc:sldMk cId="2077515502" sldId="342"/>
        </pc:sldMkLst>
        <pc:graphicFrameChg chg="mod">
          <ac:chgData name="Nora SAJIDE" userId="3dc69953-4db3-4064-b37d-65822d41e5f3" providerId="ADAL" clId="{63A4F410-2DC6-A442-ADF0-407CF99DA008}" dt="2023-02-16T18:36:19.038" v="2231"/>
          <ac:graphicFrameMkLst>
            <pc:docMk/>
            <pc:sldMk cId="2077515502" sldId="342"/>
            <ac:graphicFrameMk id="3" creationId="{5C0D1AEF-ECF8-D04C-5830-7C5DC2C003B3}"/>
          </ac:graphicFrameMkLst>
        </pc:graphicFrameChg>
      </pc:sldChg>
      <pc:sldChg chg="modSp add mod ord modNotesTx">
        <pc:chgData name="Nora SAJIDE" userId="3dc69953-4db3-4064-b37d-65822d41e5f3" providerId="ADAL" clId="{63A4F410-2DC6-A442-ADF0-407CF99DA008}" dt="2023-02-16T18:50:40.389" v="2519" actId="20577"/>
        <pc:sldMkLst>
          <pc:docMk/>
          <pc:sldMk cId="3362524765" sldId="343"/>
        </pc:sldMkLst>
        <pc:graphicFrameChg chg="mod">
          <ac:chgData name="Nora SAJIDE" userId="3dc69953-4db3-4064-b37d-65822d41e5f3" providerId="ADAL" clId="{63A4F410-2DC6-A442-ADF0-407CF99DA008}" dt="2023-02-16T18:50:40.389" v="2519" actId="20577"/>
          <ac:graphicFrameMkLst>
            <pc:docMk/>
            <pc:sldMk cId="3362524765" sldId="343"/>
            <ac:graphicFrameMk id="3" creationId="{5C0D1AEF-ECF8-D04C-5830-7C5DC2C003B3}"/>
          </ac:graphicFrameMkLst>
        </pc:graphicFrameChg>
      </pc:sldChg>
      <pc:sldChg chg="ord">
        <pc:chgData name="Nora SAJIDE" userId="3dc69953-4db3-4064-b37d-65822d41e5f3" providerId="ADAL" clId="{63A4F410-2DC6-A442-ADF0-407CF99DA008}" dt="2023-02-22T08:54:03.829" v="8369" actId="20578"/>
        <pc:sldMkLst>
          <pc:docMk/>
          <pc:sldMk cId="2808851602" sldId="345"/>
        </pc:sldMkLst>
      </pc:sldChg>
      <pc:sldChg chg="addSp delSp modSp add mod modNotesTx">
        <pc:chgData name="Nora SAJIDE" userId="3dc69953-4db3-4064-b37d-65822d41e5f3" providerId="ADAL" clId="{63A4F410-2DC6-A442-ADF0-407CF99DA008}" dt="2023-02-20T19:15:35.864" v="8138" actId="1036"/>
        <pc:sldMkLst>
          <pc:docMk/>
          <pc:sldMk cId="4035972410" sldId="345"/>
        </pc:sldMkLst>
        <pc:spChg chg="mod">
          <ac:chgData name="Nora SAJIDE" userId="3dc69953-4db3-4064-b37d-65822d41e5f3" providerId="ADAL" clId="{63A4F410-2DC6-A442-ADF0-407CF99DA008}" dt="2023-02-20T12:42:58.079" v="5831" actId="1076"/>
          <ac:spMkLst>
            <pc:docMk/>
            <pc:sldMk cId="4035972410" sldId="345"/>
            <ac:spMk id="2" creationId="{BE383888-CB5D-0CAE-EAE6-52E46ECF59B9}"/>
          </ac:spMkLst>
        </pc:spChg>
        <pc:spChg chg="del">
          <ac:chgData name="Nora SAJIDE" userId="3dc69953-4db3-4064-b37d-65822d41e5f3" providerId="ADAL" clId="{63A4F410-2DC6-A442-ADF0-407CF99DA008}" dt="2023-02-17T09:12:34.896" v="2572" actId="478"/>
          <ac:spMkLst>
            <pc:docMk/>
            <pc:sldMk cId="4035972410" sldId="345"/>
            <ac:spMk id="3" creationId="{A7FEE297-00B4-5CD1-9C1E-756CE50A7DA8}"/>
          </ac:spMkLst>
        </pc:spChg>
        <pc:spChg chg="del">
          <ac:chgData name="Nora SAJIDE" userId="3dc69953-4db3-4064-b37d-65822d41e5f3" providerId="ADAL" clId="{63A4F410-2DC6-A442-ADF0-407CF99DA008}" dt="2023-02-17T09:12:34.896" v="2572" actId="478"/>
          <ac:spMkLst>
            <pc:docMk/>
            <pc:sldMk cId="4035972410" sldId="345"/>
            <ac:spMk id="4" creationId="{4146E0E7-C0C4-4932-EA99-52CAF0721EB8}"/>
          </ac:spMkLst>
        </pc:spChg>
        <pc:spChg chg="add mod">
          <ac:chgData name="Nora SAJIDE" userId="3dc69953-4db3-4064-b37d-65822d41e5f3" providerId="ADAL" clId="{63A4F410-2DC6-A442-ADF0-407CF99DA008}" dt="2023-02-20T12:45:21.422" v="5852" actId="1076"/>
          <ac:spMkLst>
            <pc:docMk/>
            <pc:sldMk cId="4035972410" sldId="345"/>
            <ac:spMk id="4" creationId="{B8A91A09-BC0D-8403-EB3D-FB0E22FEE9D8}"/>
          </ac:spMkLst>
        </pc:spChg>
        <pc:spChg chg="del">
          <ac:chgData name="Nora SAJIDE" userId="3dc69953-4db3-4064-b37d-65822d41e5f3" providerId="ADAL" clId="{63A4F410-2DC6-A442-ADF0-407CF99DA008}" dt="2023-02-17T09:12:34.896" v="2572" actId="478"/>
          <ac:spMkLst>
            <pc:docMk/>
            <pc:sldMk cId="4035972410" sldId="345"/>
            <ac:spMk id="5" creationId="{E7292448-FDE8-A853-7EA8-AA9E55C8D09E}"/>
          </ac:spMkLst>
        </pc:spChg>
        <pc:spChg chg="add mod">
          <ac:chgData name="Nora SAJIDE" userId="3dc69953-4db3-4064-b37d-65822d41e5f3" providerId="ADAL" clId="{63A4F410-2DC6-A442-ADF0-407CF99DA008}" dt="2023-02-20T19:14:38.691" v="8129"/>
          <ac:spMkLst>
            <pc:docMk/>
            <pc:sldMk cId="4035972410" sldId="345"/>
            <ac:spMk id="5" creationId="{F99AFFC8-5A0C-283F-6180-0C8443E21B43}"/>
          </ac:spMkLst>
        </pc:spChg>
        <pc:spChg chg="del">
          <ac:chgData name="Nora SAJIDE" userId="3dc69953-4db3-4064-b37d-65822d41e5f3" providerId="ADAL" clId="{63A4F410-2DC6-A442-ADF0-407CF99DA008}" dt="2023-02-17T09:12:34.896" v="2572" actId="478"/>
          <ac:spMkLst>
            <pc:docMk/>
            <pc:sldMk cId="4035972410" sldId="345"/>
            <ac:spMk id="6" creationId="{6285A636-AFBD-63EE-AC68-C15AF662EBAC}"/>
          </ac:spMkLst>
        </pc:spChg>
        <pc:spChg chg="del">
          <ac:chgData name="Nora SAJIDE" userId="3dc69953-4db3-4064-b37d-65822d41e5f3" providerId="ADAL" clId="{63A4F410-2DC6-A442-ADF0-407CF99DA008}" dt="2023-02-17T09:12:34.896" v="2572" actId="478"/>
          <ac:spMkLst>
            <pc:docMk/>
            <pc:sldMk cId="4035972410" sldId="345"/>
            <ac:spMk id="7" creationId="{B28E1657-7163-A871-CA65-1EE8DD358400}"/>
          </ac:spMkLst>
        </pc:spChg>
        <pc:spChg chg="del">
          <ac:chgData name="Nora SAJIDE" userId="3dc69953-4db3-4064-b37d-65822d41e5f3" providerId="ADAL" clId="{63A4F410-2DC6-A442-ADF0-407CF99DA008}" dt="2023-02-17T09:12:36.871" v="2573" actId="478"/>
          <ac:spMkLst>
            <pc:docMk/>
            <pc:sldMk cId="4035972410" sldId="345"/>
            <ac:spMk id="8" creationId="{3DE9336E-41A3-FF62-7B14-2A613D8EE8A6}"/>
          </ac:spMkLst>
        </pc:spChg>
        <pc:spChg chg="add del mod">
          <ac:chgData name="Nora SAJIDE" userId="3dc69953-4db3-4064-b37d-65822d41e5f3" providerId="ADAL" clId="{63A4F410-2DC6-A442-ADF0-407CF99DA008}" dt="2023-02-20T10:11:21.933" v="3024" actId="478"/>
          <ac:spMkLst>
            <pc:docMk/>
            <pc:sldMk cId="4035972410" sldId="345"/>
            <ac:spMk id="9" creationId="{B13BF200-5118-3A01-CF12-534A8AF842CC}"/>
          </ac:spMkLst>
        </pc:spChg>
        <pc:graphicFrameChg chg="add mod modGraphic">
          <ac:chgData name="Nora SAJIDE" userId="3dc69953-4db3-4064-b37d-65822d41e5f3" providerId="ADAL" clId="{63A4F410-2DC6-A442-ADF0-407CF99DA008}" dt="2023-02-20T12:43:26.434" v="5838" actId="12788"/>
          <ac:graphicFrameMkLst>
            <pc:docMk/>
            <pc:sldMk cId="4035972410" sldId="345"/>
            <ac:graphicFrameMk id="3" creationId="{FCA4949C-A481-7420-6AF1-FC0D50CA5969}"/>
          </ac:graphicFrameMkLst>
        </pc:graphicFrameChg>
        <pc:picChg chg="add mod">
          <ac:chgData name="Nora SAJIDE" userId="3dc69953-4db3-4064-b37d-65822d41e5f3" providerId="ADAL" clId="{63A4F410-2DC6-A442-ADF0-407CF99DA008}" dt="2023-02-20T19:15:35.864" v="8138" actId="1036"/>
          <ac:picMkLst>
            <pc:docMk/>
            <pc:sldMk cId="4035972410" sldId="345"/>
            <ac:picMk id="6" creationId="{6ACE8C93-42A6-761E-66F5-D6EB5C915772}"/>
          </ac:picMkLst>
        </pc:picChg>
        <pc:picChg chg="add del">
          <ac:chgData name="Nora SAJIDE" userId="3dc69953-4db3-4064-b37d-65822d41e5f3" providerId="ADAL" clId="{63A4F410-2DC6-A442-ADF0-407CF99DA008}" dt="2023-02-17T09:41:35.942" v="2844"/>
          <ac:picMkLst>
            <pc:docMk/>
            <pc:sldMk cId="4035972410" sldId="345"/>
            <ac:picMk id="2049" creationId="{C1A0430C-2D18-FB83-CDD8-CF5D3AE81622}"/>
          </ac:picMkLst>
        </pc:picChg>
        <pc:picChg chg="add del">
          <ac:chgData name="Nora SAJIDE" userId="3dc69953-4db3-4064-b37d-65822d41e5f3" providerId="ADAL" clId="{63A4F410-2DC6-A442-ADF0-407CF99DA008}" dt="2023-02-17T09:41:38.057" v="2846" actId="478"/>
          <ac:picMkLst>
            <pc:docMk/>
            <pc:sldMk cId="4035972410" sldId="345"/>
            <ac:picMk id="2050" creationId="{506E07D6-340E-F7F9-EDBF-11BE872265F7}"/>
          </ac:picMkLst>
        </pc:picChg>
        <pc:picChg chg="add del mod">
          <ac:chgData name="Nora SAJIDE" userId="3dc69953-4db3-4064-b37d-65822d41e5f3" providerId="ADAL" clId="{63A4F410-2DC6-A442-ADF0-407CF99DA008}" dt="2023-02-17T09:41:55.623" v="2849" actId="478"/>
          <ac:picMkLst>
            <pc:docMk/>
            <pc:sldMk cId="4035972410" sldId="345"/>
            <ac:picMk id="2051" creationId="{24EE953C-8947-87D3-6CB8-6FD0038B0BAA}"/>
          </ac:picMkLst>
        </pc:picChg>
        <pc:picChg chg="add del mod">
          <ac:chgData name="Nora SAJIDE" userId="3dc69953-4db3-4064-b37d-65822d41e5f3" providerId="ADAL" clId="{63A4F410-2DC6-A442-ADF0-407CF99DA008}" dt="2023-02-17T09:41:55.623" v="2849" actId="478"/>
          <ac:picMkLst>
            <pc:docMk/>
            <pc:sldMk cId="4035972410" sldId="345"/>
            <ac:picMk id="2052" creationId="{9473BB67-DD77-2370-91DB-B14F633671C7}"/>
          </ac:picMkLst>
        </pc:picChg>
        <pc:picChg chg="add del mod">
          <ac:chgData name="Nora SAJIDE" userId="3dc69953-4db3-4064-b37d-65822d41e5f3" providerId="ADAL" clId="{63A4F410-2DC6-A442-ADF0-407CF99DA008}" dt="2023-02-17T09:41:55.623" v="2849" actId="478"/>
          <ac:picMkLst>
            <pc:docMk/>
            <pc:sldMk cId="4035972410" sldId="345"/>
            <ac:picMk id="2053" creationId="{56E2BB8D-FCA3-BBF8-AC3D-AACFF6339A46}"/>
          </ac:picMkLst>
        </pc:picChg>
        <pc:picChg chg="del">
          <ac:chgData name="Nora SAJIDE" userId="3dc69953-4db3-4064-b37d-65822d41e5f3" providerId="ADAL" clId="{63A4F410-2DC6-A442-ADF0-407CF99DA008}" dt="2023-02-17T09:12:31.699" v="2571" actId="478"/>
          <ac:picMkLst>
            <pc:docMk/>
            <pc:sldMk cId="4035972410" sldId="345"/>
            <ac:picMk id="3076" creationId="{44D78FDD-A297-7828-AA93-70D10EB23CBB}"/>
          </ac:picMkLst>
        </pc:picChg>
      </pc:sldChg>
      <pc:sldChg chg="ord">
        <pc:chgData name="Nora SAJIDE" userId="3dc69953-4db3-4064-b37d-65822d41e5f3" providerId="ADAL" clId="{63A4F410-2DC6-A442-ADF0-407CF99DA008}" dt="2023-02-22T08:54:03.829" v="8369" actId="20578"/>
        <pc:sldMkLst>
          <pc:docMk/>
          <pc:sldMk cId="2179144220" sldId="364"/>
        </pc:sldMkLst>
      </pc:sldChg>
      <pc:sldChg chg="addSp modSp add mod modNotesTx">
        <pc:chgData name="Nora SAJIDE" userId="3dc69953-4db3-4064-b37d-65822d41e5f3" providerId="ADAL" clId="{63A4F410-2DC6-A442-ADF0-407CF99DA008}" dt="2023-02-20T19:15:38.148" v="8139"/>
        <pc:sldMkLst>
          <pc:docMk/>
          <pc:sldMk cId="2720750055" sldId="364"/>
        </pc:sldMkLst>
        <pc:spChg chg="mod">
          <ac:chgData name="Nora SAJIDE" userId="3dc69953-4db3-4064-b37d-65822d41e5f3" providerId="ADAL" clId="{63A4F410-2DC6-A442-ADF0-407CF99DA008}" dt="2023-02-20T12:44:54.932" v="5848" actId="122"/>
          <ac:spMkLst>
            <pc:docMk/>
            <pc:sldMk cId="2720750055" sldId="364"/>
            <ac:spMk id="4" creationId="{B8A91A09-BC0D-8403-EB3D-FB0E22FEE9D8}"/>
          </ac:spMkLst>
        </pc:spChg>
        <pc:spChg chg="add mod">
          <ac:chgData name="Nora SAJIDE" userId="3dc69953-4db3-4064-b37d-65822d41e5f3" providerId="ADAL" clId="{63A4F410-2DC6-A442-ADF0-407CF99DA008}" dt="2023-02-20T19:14:40.102" v="8130"/>
          <ac:spMkLst>
            <pc:docMk/>
            <pc:sldMk cId="2720750055" sldId="364"/>
            <ac:spMk id="5" creationId="{C4683F76-7EEE-4F0B-4AF9-BD886CC80F7F}"/>
          </ac:spMkLst>
        </pc:spChg>
        <pc:graphicFrameChg chg="mod modGraphic">
          <ac:chgData name="Nora SAJIDE" userId="3dc69953-4db3-4064-b37d-65822d41e5f3" providerId="ADAL" clId="{63A4F410-2DC6-A442-ADF0-407CF99DA008}" dt="2023-02-20T12:42:48.488" v="5828" actId="12788"/>
          <ac:graphicFrameMkLst>
            <pc:docMk/>
            <pc:sldMk cId="2720750055" sldId="364"/>
            <ac:graphicFrameMk id="3" creationId="{FCA4949C-A481-7420-6AF1-FC0D50CA5969}"/>
          </ac:graphicFrameMkLst>
        </pc:graphicFrameChg>
        <pc:picChg chg="add mod">
          <ac:chgData name="Nora SAJIDE" userId="3dc69953-4db3-4064-b37d-65822d41e5f3" providerId="ADAL" clId="{63A4F410-2DC6-A442-ADF0-407CF99DA008}" dt="2023-02-20T19:15:38.148" v="8139"/>
          <ac:picMkLst>
            <pc:docMk/>
            <pc:sldMk cId="2720750055" sldId="364"/>
            <ac:picMk id="6" creationId="{A2E899D0-FDB3-B8A5-0C00-A4F7E295A94E}"/>
          </ac:picMkLst>
        </pc:picChg>
      </pc:sldChg>
      <pc:sldChg chg="addSp delSp modSp add mod modNotesTx">
        <pc:chgData name="Nora SAJIDE" userId="3dc69953-4db3-4064-b37d-65822d41e5f3" providerId="ADAL" clId="{63A4F410-2DC6-A442-ADF0-407CF99DA008}" dt="2023-02-20T19:15:40.026" v="8140"/>
        <pc:sldMkLst>
          <pc:docMk/>
          <pc:sldMk cId="1564707785" sldId="365"/>
        </pc:sldMkLst>
        <pc:spChg chg="mod">
          <ac:chgData name="Nora SAJIDE" userId="3dc69953-4db3-4064-b37d-65822d41e5f3" providerId="ADAL" clId="{63A4F410-2DC6-A442-ADF0-407CF99DA008}" dt="2023-02-20T12:42:13.784" v="5825" actId="1076"/>
          <ac:spMkLst>
            <pc:docMk/>
            <pc:sldMk cId="1564707785" sldId="365"/>
            <ac:spMk id="2" creationId="{BE383888-CB5D-0CAE-EAE6-52E46ECF59B9}"/>
          </ac:spMkLst>
        </pc:spChg>
        <pc:spChg chg="del">
          <ac:chgData name="Nora SAJIDE" userId="3dc69953-4db3-4064-b37d-65822d41e5f3" providerId="ADAL" clId="{63A4F410-2DC6-A442-ADF0-407CF99DA008}" dt="2023-02-20T10:54:49.561" v="3950" actId="478"/>
          <ac:spMkLst>
            <pc:docMk/>
            <pc:sldMk cId="1564707785" sldId="365"/>
            <ac:spMk id="4" creationId="{B8A91A09-BC0D-8403-EB3D-FB0E22FEE9D8}"/>
          </ac:spMkLst>
        </pc:spChg>
        <pc:spChg chg="add mod">
          <ac:chgData name="Nora SAJIDE" userId="3dc69953-4db3-4064-b37d-65822d41e5f3" providerId="ADAL" clId="{63A4F410-2DC6-A442-ADF0-407CF99DA008}" dt="2023-02-20T19:14:41.730" v="8131"/>
          <ac:spMkLst>
            <pc:docMk/>
            <pc:sldMk cId="1564707785" sldId="365"/>
            <ac:spMk id="4" creationId="{F9C3E744-B764-0AF1-669F-D3BB26D35E8E}"/>
          </ac:spMkLst>
        </pc:spChg>
        <pc:spChg chg="add del mod">
          <ac:chgData name="Nora SAJIDE" userId="3dc69953-4db3-4064-b37d-65822d41e5f3" providerId="ADAL" clId="{63A4F410-2DC6-A442-ADF0-407CF99DA008}" dt="2023-02-20T10:54:42.675" v="3949"/>
          <ac:spMkLst>
            <pc:docMk/>
            <pc:sldMk cId="1564707785" sldId="365"/>
            <ac:spMk id="5" creationId="{ED04BC4A-8763-A935-3CDD-FD2B4DBEF42C}"/>
          </ac:spMkLst>
        </pc:spChg>
        <pc:spChg chg="add mod">
          <ac:chgData name="Nora SAJIDE" userId="3dc69953-4db3-4064-b37d-65822d41e5f3" providerId="ADAL" clId="{63A4F410-2DC6-A442-ADF0-407CF99DA008}" dt="2023-02-20T12:44:30.584" v="5845" actId="1076"/>
          <ac:spMkLst>
            <pc:docMk/>
            <pc:sldMk cId="1564707785" sldId="365"/>
            <ac:spMk id="6" creationId="{20477F20-36EE-1925-5F25-B7AA433A4AC8}"/>
          </ac:spMkLst>
        </pc:spChg>
        <pc:graphicFrameChg chg="mod">
          <ac:chgData name="Nora SAJIDE" userId="3dc69953-4db3-4064-b37d-65822d41e5f3" providerId="ADAL" clId="{63A4F410-2DC6-A442-ADF0-407CF99DA008}" dt="2023-02-20T12:42:35.063" v="5827" actId="12788"/>
          <ac:graphicFrameMkLst>
            <pc:docMk/>
            <pc:sldMk cId="1564707785" sldId="365"/>
            <ac:graphicFrameMk id="3" creationId="{FCA4949C-A481-7420-6AF1-FC0D50CA5969}"/>
          </ac:graphicFrameMkLst>
        </pc:graphicFrameChg>
        <pc:picChg chg="add mod">
          <ac:chgData name="Nora SAJIDE" userId="3dc69953-4db3-4064-b37d-65822d41e5f3" providerId="ADAL" clId="{63A4F410-2DC6-A442-ADF0-407CF99DA008}" dt="2023-02-20T19:15:40.026" v="8140"/>
          <ac:picMkLst>
            <pc:docMk/>
            <pc:sldMk cId="1564707785" sldId="365"/>
            <ac:picMk id="5" creationId="{90D9669F-1DB1-D5AE-705E-815AD4B77C87}"/>
          </ac:picMkLst>
        </pc:picChg>
      </pc:sldChg>
      <pc:sldChg chg="ord">
        <pc:chgData name="Nora SAJIDE" userId="3dc69953-4db3-4064-b37d-65822d41e5f3" providerId="ADAL" clId="{63A4F410-2DC6-A442-ADF0-407CF99DA008}" dt="2023-02-22T08:54:03.829" v="8369" actId="20578"/>
        <pc:sldMkLst>
          <pc:docMk/>
          <pc:sldMk cId="2172686675" sldId="365"/>
        </pc:sldMkLst>
      </pc:sldChg>
      <pc:sldChg chg="modSp mod modNotesTx">
        <pc:chgData name="Nora SAJIDE" userId="3dc69953-4db3-4064-b37d-65822d41e5f3" providerId="ADAL" clId="{63A4F410-2DC6-A442-ADF0-407CF99DA008}" dt="2023-02-20T22:17:41.760" v="8158"/>
        <pc:sldMkLst>
          <pc:docMk/>
          <pc:sldMk cId="965369355" sldId="366"/>
        </pc:sldMkLst>
        <pc:spChg chg="mod">
          <ac:chgData name="Nora SAJIDE" userId="3dc69953-4db3-4064-b37d-65822d41e5f3" providerId="ADAL" clId="{63A4F410-2DC6-A442-ADF0-407CF99DA008}" dt="2023-02-20T22:17:27.172" v="8155" actId="1076"/>
          <ac:spMkLst>
            <pc:docMk/>
            <pc:sldMk cId="965369355" sldId="366"/>
            <ac:spMk id="10" creationId="{252E115D-73A7-3BF3-A2B5-A5724526882C}"/>
          </ac:spMkLst>
        </pc:spChg>
        <pc:graphicFrameChg chg="mod">
          <ac:chgData name="Nora SAJIDE" userId="3dc69953-4db3-4064-b37d-65822d41e5f3" providerId="ADAL" clId="{63A4F410-2DC6-A442-ADF0-407CF99DA008}" dt="2023-02-20T22:17:41.760" v="8158"/>
          <ac:graphicFrameMkLst>
            <pc:docMk/>
            <pc:sldMk cId="965369355" sldId="366"/>
            <ac:graphicFrameMk id="14" creationId="{A112F4F2-5D0C-34B1-8757-B463B63DDDC7}"/>
          </ac:graphicFrameMkLst>
        </pc:graphicFrameChg>
      </pc:sldChg>
      <pc:sldChg chg="addSp delSp modSp add mod ord modNotesTx">
        <pc:chgData name="Nora SAJIDE" userId="3dc69953-4db3-4064-b37d-65822d41e5f3" providerId="ADAL" clId="{63A4F410-2DC6-A442-ADF0-407CF99DA008}" dt="2023-02-20T19:12:40.157" v="8112" actId="404"/>
        <pc:sldMkLst>
          <pc:docMk/>
          <pc:sldMk cId="3269900354" sldId="366"/>
        </pc:sldMkLst>
        <pc:spChg chg="mod">
          <ac:chgData name="Nora SAJIDE" userId="3dc69953-4db3-4064-b37d-65822d41e5f3" providerId="ADAL" clId="{63A4F410-2DC6-A442-ADF0-407CF99DA008}" dt="2023-02-20T12:46:38.374" v="5952" actId="20577"/>
          <ac:spMkLst>
            <pc:docMk/>
            <pc:sldMk cId="3269900354" sldId="366"/>
            <ac:spMk id="2" creationId="{BE383888-CB5D-0CAE-EAE6-52E46ECF59B9}"/>
          </ac:spMkLst>
        </pc:spChg>
        <pc:spChg chg="add del mod">
          <ac:chgData name="Nora SAJIDE" userId="3dc69953-4db3-4064-b37d-65822d41e5f3" providerId="ADAL" clId="{63A4F410-2DC6-A442-ADF0-407CF99DA008}" dt="2023-02-20T19:12:02.426" v="8064" actId="767"/>
          <ac:spMkLst>
            <pc:docMk/>
            <pc:sldMk cId="3269900354" sldId="366"/>
            <ac:spMk id="3" creationId="{F4293E9F-B54E-9DB2-1154-6400F0B5E403}"/>
          </ac:spMkLst>
        </pc:spChg>
        <pc:spChg chg="add mod">
          <ac:chgData name="Nora SAJIDE" userId="3dc69953-4db3-4064-b37d-65822d41e5f3" providerId="ADAL" clId="{63A4F410-2DC6-A442-ADF0-407CF99DA008}" dt="2023-02-20T19:12:40.157" v="8112" actId="404"/>
          <ac:spMkLst>
            <pc:docMk/>
            <pc:sldMk cId="3269900354" sldId="366"/>
            <ac:spMk id="4" creationId="{ABCCA5E1-8283-B090-E6C5-43EA13B7E929}"/>
          </ac:spMkLst>
        </pc:spChg>
        <pc:spChg chg="del">
          <ac:chgData name="Nora SAJIDE" userId="3dc69953-4db3-4064-b37d-65822d41e5f3" providerId="ADAL" clId="{63A4F410-2DC6-A442-ADF0-407CF99DA008}" dt="2023-02-20T12:40:18.927" v="5794" actId="478"/>
          <ac:spMkLst>
            <pc:docMk/>
            <pc:sldMk cId="3269900354" sldId="366"/>
            <ac:spMk id="5" creationId="{E7292448-FDE8-A853-7EA8-AA9E55C8D09E}"/>
          </ac:spMkLst>
        </pc:spChg>
        <pc:spChg chg="del">
          <ac:chgData name="Nora SAJIDE" userId="3dc69953-4db3-4064-b37d-65822d41e5f3" providerId="ADAL" clId="{63A4F410-2DC6-A442-ADF0-407CF99DA008}" dt="2023-02-20T12:40:22.088" v="5796" actId="478"/>
          <ac:spMkLst>
            <pc:docMk/>
            <pc:sldMk cId="3269900354" sldId="366"/>
            <ac:spMk id="6" creationId="{6285A636-AFBD-63EE-AC68-C15AF662EBAC}"/>
          </ac:spMkLst>
        </pc:spChg>
        <pc:spChg chg="del">
          <ac:chgData name="Nora SAJIDE" userId="3dc69953-4db3-4064-b37d-65822d41e5f3" providerId="ADAL" clId="{63A4F410-2DC6-A442-ADF0-407CF99DA008}" dt="2023-02-20T12:40:20.724" v="5795" actId="478"/>
          <ac:spMkLst>
            <pc:docMk/>
            <pc:sldMk cId="3269900354" sldId="366"/>
            <ac:spMk id="7" creationId="{B28E1657-7163-A871-CA65-1EE8DD358400}"/>
          </ac:spMkLst>
        </pc:spChg>
        <pc:spChg chg="add del mod">
          <ac:chgData name="Nora SAJIDE" userId="3dc69953-4db3-4064-b37d-65822d41e5f3" providerId="ADAL" clId="{63A4F410-2DC6-A442-ADF0-407CF99DA008}" dt="2023-02-20T12:45:57.011" v="5853" actId="21"/>
          <ac:spMkLst>
            <pc:docMk/>
            <pc:sldMk cId="3269900354" sldId="366"/>
            <ac:spMk id="8" creationId="{C8DB423F-A0A8-E9F7-4E27-5DC2B3AD4496}"/>
          </ac:spMkLst>
        </pc:spChg>
        <pc:spChg chg="add mod">
          <ac:chgData name="Nora SAJIDE" userId="3dc69953-4db3-4064-b37d-65822d41e5f3" providerId="ADAL" clId="{63A4F410-2DC6-A442-ADF0-407CF99DA008}" dt="2023-02-20T15:59:25.882" v="6713" actId="14100"/>
          <ac:spMkLst>
            <pc:docMk/>
            <pc:sldMk cId="3269900354" sldId="366"/>
            <ac:spMk id="10" creationId="{252E115D-73A7-3BF3-A2B5-A5724526882C}"/>
          </ac:spMkLst>
        </pc:spChg>
        <pc:spChg chg="add mod">
          <ac:chgData name="Nora SAJIDE" userId="3dc69953-4db3-4064-b37d-65822d41e5f3" providerId="ADAL" clId="{63A4F410-2DC6-A442-ADF0-407CF99DA008}" dt="2023-02-20T15:59:17.303" v="6711" actId="1076"/>
          <ac:spMkLst>
            <pc:docMk/>
            <pc:sldMk cId="3269900354" sldId="366"/>
            <ac:spMk id="12" creationId="{507DA4B1-4028-FE3E-9C8F-2233AE57D8AC}"/>
          </ac:spMkLst>
        </pc:spChg>
        <pc:grpChg chg="del mod">
          <ac:chgData name="Nora SAJIDE" userId="3dc69953-4db3-4064-b37d-65822d41e5f3" providerId="ADAL" clId="{63A4F410-2DC6-A442-ADF0-407CF99DA008}" dt="2023-02-20T12:40:22.652" v="5797" actId="478"/>
          <ac:grpSpMkLst>
            <pc:docMk/>
            <pc:sldMk cId="3269900354" sldId="366"/>
            <ac:grpSpMk id="9" creationId="{2C2DFB97-7C1F-EFD3-F3FA-62DD4124BCEC}"/>
          </ac:grpSpMkLst>
        </pc:grpChg>
        <pc:graphicFrameChg chg="add del mod modGraphic">
          <ac:chgData name="Nora SAJIDE" userId="3dc69953-4db3-4064-b37d-65822d41e5f3" providerId="ADAL" clId="{63A4F410-2DC6-A442-ADF0-407CF99DA008}" dt="2023-02-20T16:00:05.733" v="6716" actId="478"/>
          <ac:graphicFrameMkLst>
            <pc:docMk/>
            <pc:sldMk cId="3269900354" sldId="366"/>
            <ac:graphicFrameMk id="13" creationId="{92D0F65D-467D-4854-C929-394C7A7DEF26}"/>
          </ac:graphicFrameMkLst>
        </pc:graphicFrameChg>
        <pc:graphicFrameChg chg="add mod modGraphic">
          <ac:chgData name="Nora SAJIDE" userId="3dc69953-4db3-4064-b37d-65822d41e5f3" providerId="ADAL" clId="{63A4F410-2DC6-A442-ADF0-407CF99DA008}" dt="2023-02-20T16:08:07.397" v="7149" actId="1076"/>
          <ac:graphicFrameMkLst>
            <pc:docMk/>
            <pc:sldMk cId="3269900354" sldId="366"/>
            <ac:graphicFrameMk id="14" creationId="{A112F4F2-5D0C-34B1-8757-B463B63DDDC7}"/>
          </ac:graphicFrameMkLst>
        </pc:graphicFrameChg>
      </pc:sldChg>
      <pc:sldChg chg="addSp delSp modSp add mod ord modNotesTx">
        <pc:chgData name="Nora SAJIDE" userId="3dc69953-4db3-4064-b37d-65822d41e5f3" providerId="ADAL" clId="{63A4F410-2DC6-A442-ADF0-407CF99DA008}" dt="2023-02-20T19:13:43.793" v="8127" actId="20577"/>
        <pc:sldMkLst>
          <pc:docMk/>
          <pc:sldMk cId="2349594469" sldId="367"/>
        </pc:sldMkLst>
        <pc:spChg chg="mod">
          <ac:chgData name="Nora SAJIDE" userId="3dc69953-4db3-4064-b37d-65822d41e5f3" providerId="ADAL" clId="{63A4F410-2DC6-A442-ADF0-407CF99DA008}" dt="2023-02-20T16:40:24.303" v="7495" actId="1076"/>
          <ac:spMkLst>
            <pc:docMk/>
            <pc:sldMk cId="2349594469" sldId="367"/>
            <ac:spMk id="2" creationId="{BE383888-CB5D-0CAE-EAE6-52E46ECF59B9}"/>
          </ac:spMkLst>
        </pc:spChg>
        <pc:spChg chg="add mod">
          <ac:chgData name="Nora SAJIDE" userId="3dc69953-4db3-4064-b37d-65822d41e5f3" providerId="ADAL" clId="{63A4F410-2DC6-A442-ADF0-407CF99DA008}" dt="2023-02-20T19:13:43.793" v="8127" actId="20577"/>
          <ac:spMkLst>
            <pc:docMk/>
            <pc:sldMk cId="2349594469" sldId="367"/>
            <ac:spMk id="3" creationId="{54642A31-C565-9310-02AC-50D972298D57}"/>
          </ac:spMkLst>
        </pc:spChg>
        <pc:spChg chg="mod">
          <ac:chgData name="Nora SAJIDE" userId="3dc69953-4db3-4064-b37d-65822d41e5f3" providerId="ADAL" clId="{63A4F410-2DC6-A442-ADF0-407CF99DA008}" dt="2023-02-20T18:59:22.333" v="7835" actId="1076"/>
          <ac:spMkLst>
            <pc:docMk/>
            <pc:sldMk cId="2349594469" sldId="367"/>
            <ac:spMk id="8" creationId="{C8DB423F-A0A8-E9F7-4E27-5DC2B3AD4496}"/>
          </ac:spMkLst>
        </pc:spChg>
        <pc:spChg chg="del mod">
          <ac:chgData name="Nora SAJIDE" userId="3dc69953-4db3-4064-b37d-65822d41e5f3" providerId="ADAL" clId="{63A4F410-2DC6-A442-ADF0-407CF99DA008}" dt="2023-02-20T18:56:47.615" v="7807" actId="478"/>
          <ac:spMkLst>
            <pc:docMk/>
            <pc:sldMk cId="2349594469" sldId="367"/>
            <ac:spMk id="10" creationId="{252E115D-73A7-3BF3-A2B5-A5724526882C}"/>
          </ac:spMkLst>
        </pc:spChg>
        <pc:spChg chg="add mod">
          <ac:chgData name="Nora SAJIDE" userId="3dc69953-4db3-4064-b37d-65822d41e5f3" providerId="ADAL" clId="{63A4F410-2DC6-A442-ADF0-407CF99DA008}" dt="2023-02-20T16:48:30.132" v="7616" actId="14100"/>
          <ac:spMkLst>
            <pc:docMk/>
            <pc:sldMk cId="2349594469" sldId="367"/>
            <ac:spMk id="21" creationId="{BCA73020-879F-DAF2-CB4D-F7F7BA47299B}"/>
          </ac:spMkLst>
        </pc:spChg>
        <pc:spChg chg="add mod">
          <ac:chgData name="Nora SAJIDE" userId="3dc69953-4db3-4064-b37d-65822d41e5f3" providerId="ADAL" clId="{63A4F410-2DC6-A442-ADF0-407CF99DA008}" dt="2023-02-20T16:48:24.811" v="7615" actId="1076"/>
          <ac:spMkLst>
            <pc:docMk/>
            <pc:sldMk cId="2349594469" sldId="367"/>
            <ac:spMk id="22" creationId="{BE84ADD9-1766-777D-D2AF-6FE4EE83C8D5}"/>
          </ac:spMkLst>
        </pc:spChg>
        <pc:spChg chg="add del mod">
          <ac:chgData name="Nora SAJIDE" userId="3dc69953-4db3-4064-b37d-65822d41e5f3" providerId="ADAL" clId="{63A4F410-2DC6-A442-ADF0-407CF99DA008}" dt="2023-02-20T18:59:10.219" v="7833" actId="478"/>
          <ac:spMkLst>
            <pc:docMk/>
            <pc:sldMk cId="2349594469" sldId="367"/>
            <ac:spMk id="24" creationId="{C36C18B0-5220-6F90-B991-A09010F1667B}"/>
          </ac:spMkLst>
        </pc:spChg>
        <pc:spChg chg="add mod">
          <ac:chgData name="Nora SAJIDE" userId="3dc69953-4db3-4064-b37d-65822d41e5f3" providerId="ADAL" clId="{63A4F410-2DC6-A442-ADF0-407CF99DA008}" dt="2023-02-20T16:55:37.973" v="7791" actId="1076"/>
          <ac:spMkLst>
            <pc:docMk/>
            <pc:sldMk cId="2349594469" sldId="367"/>
            <ac:spMk id="25" creationId="{85706BAF-F3A6-9105-C68F-A084335A8DE3}"/>
          </ac:spMkLst>
        </pc:spChg>
        <pc:spChg chg="del mod">
          <ac:chgData name="Nora SAJIDE" userId="3dc69953-4db3-4064-b37d-65822d41e5f3" providerId="ADAL" clId="{63A4F410-2DC6-A442-ADF0-407CF99DA008}" dt="2023-02-20T16:55:28.975" v="7787" actId="478"/>
          <ac:spMkLst>
            <pc:docMk/>
            <pc:sldMk cId="2349594469" sldId="367"/>
            <ac:spMk id="28" creationId="{8320F2BE-6B52-9849-8037-4880F266C689}"/>
          </ac:spMkLst>
        </pc:spChg>
        <pc:spChg chg="del mod">
          <ac:chgData name="Nora SAJIDE" userId="3dc69953-4db3-4064-b37d-65822d41e5f3" providerId="ADAL" clId="{63A4F410-2DC6-A442-ADF0-407CF99DA008}" dt="2023-02-20T16:55:25.693" v="7786" actId="478"/>
          <ac:spMkLst>
            <pc:docMk/>
            <pc:sldMk cId="2349594469" sldId="367"/>
            <ac:spMk id="29" creationId="{89B35678-351C-6BE8-750F-50D1616DD89F}"/>
          </ac:spMkLst>
        </pc:spChg>
        <pc:spChg chg="add del mod">
          <ac:chgData name="Nora SAJIDE" userId="3dc69953-4db3-4064-b37d-65822d41e5f3" providerId="ADAL" clId="{63A4F410-2DC6-A442-ADF0-407CF99DA008}" dt="2023-02-20T16:57:27.465" v="7805" actId="478"/>
          <ac:spMkLst>
            <pc:docMk/>
            <pc:sldMk cId="2349594469" sldId="367"/>
            <ac:spMk id="30" creationId="{8B800F5F-A83B-B42F-BA9D-9BE7B8F63FE7}"/>
          </ac:spMkLst>
        </pc:spChg>
        <pc:grpChg chg="del">
          <ac:chgData name="Nora SAJIDE" userId="3dc69953-4db3-4064-b37d-65822d41e5f3" providerId="ADAL" clId="{63A4F410-2DC6-A442-ADF0-407CF99DA008}" dt="2023-02-20T11:40:49.155" v="4826" actId="478"/>
          <ac:grpSpMkLst>
            <pc:docMk/>
            <pc:sldMk cId="2349594469" sldId="367"/>
            <ac:grpSpMk id="9" creationId="{2C2DFB97-7C1F-EFD3-F3FA-62DD4124BCEC}"/>
          </ac:grpSpMkLst>
        </pc:grpChg>
        <pc:grpChg chg="add mod">
          <ac:chgData name="Nora SAJIDE" userId="3dc69953-4db3-4064-b37d-65822d41e5f3" providerId="ADAL" clId="{63A4F410-2DC6-A442-ADF0-407CF99DA008}" dt="2023-02-20T16:53:23.670" v="7738" actId="14100"/>
          <ac:grpSpMkLst>
            <pc:docMk/>
            <pc:sldMk cId="2349594469" sldId="367"/>
            <ac:grpSpMk id="23" creationId="{E3C630C8-081B-5689-1630-7C96105D9E7C}"/>
          </ac:grpSpMkLst>
        </pc:grpChg>
        <pc:grpChg chg="add del mod">
          <ac:chgData name="Nora SAJIDE" userId="3dc69953-4db3-4064-b37d-65822d41e5f3" providerId="ADAL" clId="{63A4F410-2DC6-A442-ADF0-407CF99DA008}" dt="2023-02-20T16:55:25.693" v="7786" actId="478"/>
          <ac:grpSpMkLst>
            <pc:docMk/>
            <pc:sldMk cId="2349594469" sldId="367"/>
            <ac:grpSpMk id="27" creationId="{9F18A7C6-9EFB-CEB9-7064-B66723FB7653}"/>
          </ac:grpSpMkLst>
        </pc:grpChg>
        <pc:grpChg chg="add del mod">
          <ac:chgData name="Nora SAJIDE" userId="3dc69953-4db3-4064-b37d-65822d41e5f3" providerId="ADAL" clId="{63A4F410-2DC6-A442-ADF0-407CF99DA008}" dt="2023-02-20T18:59:16.315" v="7834" actId="1076"/>
          <ac:grpSpMkLst>
            <pc:docMk/>
            <pc:sldMk cId="2349594469" sldId="367"/>
            <ac:grpSpMk id="31" creationId="{E3D15AE6-E24E-EEB3-AE9C-8712F1282B18}"/>
          </ac:grpSpMkLst>
        </pc:grpChg>
        <pc:graphicFrameChg chg="add mod">
          <ac:chgData name="Nora SAJIDE" userId="3dc69953-4db3-4064-b37d-65822d41e5f3" providerId="ADAL" clId="{63A4F410-2DC6-A442-ADF0-407CF99DA008}" dt="2023-02-20T18:58:58.482" v="7830" actId="207"/>
          <ac:graphicFrameMkLst>
            <pc:docMk/>
            <pc:sldMk cId="2349594469" sldId="367"/>
            <ac:graphicFrameMk id="11" creationId="{100A79BF-A68F-49DD-03F0-26FFD6970E0F}"/>
          </ac:graphicFrameMkLst>
        </pc:graphicFrameChg>
        <pc:graphicFrameChg chg="add mod">
          <ac:chgData name="Nora SAJIDE" userId="3dc69953-4db3-4064-b37d-65822d41e5f3" providerId="ADAL" clId="{63A4F410-2DC6-A442-ADF0-407CF99DA008}" dt="2023-02-20T19:00:03.278" v="7840" actId="790"/>
          <ac:graphicFrameMkLst>
            <pc:docMk/>
            <pc:sldMk cId="2349594469" sldId="367"/>
            <ac:graphicFrameMk id="26" creationId="{BF435CBE-1A4C-47F9-8422-1D6E715C9D63}"/>
          </ac:graphicFrameMkLst>
        </pc:graphicFrameChg>
        <pc:cxnChg chg="add del mod">
          <ac:chgData name="Nora SAJIDE" userId="3dc69953-4db3-4064-b37d-65822d41e5f3" providerId="ADAL" clId="{63A4F410-2DC6-A442-ADF0-407CF99DA008}" dt="2023-02-20T16:43:57.807" v="7560" actId="478"/>
          <ac:cxnSpMkLst>
            <pc:docMk/>
            <pc:sldMk cId="2349594469" sldId="367"/>
            <ac:cxnSpMk id="13" creationId="{2F0B7F23-C32C-AB36-D311-704246984383}"/>
          </ac:cxnSpMkLst>
        </pc:cxnChg>
      </pc:sldChg>
      <pc:sldChg chg="modSp modNotesTx">
        <pc:chgData name="Nora SAJIDE" userId="3dc69953-4db3-4064-b37d-65822d41e5f3" providerId="ADAL" clId="{63A4F410-2DC6-A442-ADF0-407CF99DA008}" dt="2023-02-20T22:17:25.890" v="8154" actId="20577"/>
        <pc:sldMkLst>
          <pc:docMk/>
          <pc:sldMk cId="2847816354" sldId="367"/>
        </pc:sldMkLst>
        <pc:graphicFrameChg chg="mod">
          <ac:chgData name="Nora SAJIDE" userId="3dc69953-4db3-4064-b37d-65822d41e5f3" providerId="ADAL" clId="{63A4F410-2DC6-A442-ADF0-407CF99DA008}" dt="2023-02-20T22:15:29.724" v="8146"/>
          <ac:graphicFrameMkLst>
            <pc:docMk/>
            <pc:sldMk cId="2847816354" sldId="367"/>
            <ac:graphicFrameMk id="11" creationId="{100A79BF-A68F-49DD-03F0-26FFD6970E0F}"/>
          </ac:graphicFrameMkLst>
        </pc:graphicFrameChg>
        <pc:graphicFrameChg chg="mod">
          <ac:chgData name="Nora SAJIDE" userId="3dc69953-4db3-4064-b37d-65822d41e5f3" providerId="ADAL" clId="{63A4F410-2DC6-A442-ADF0-407CF99DA008}" dt="2023-02-20T22:17:20.608" v="8152"/>
          <ac:graphicFrameMkLst>
            <pc:docMk/>
            <pc:sldMk cId="2847816354" sldId="367"/>
            <ac:graphicFrameMk id="26" creationId="{BF435CBE-1A4C-47F9-8422-1D6E715C9D63}"/>
          </ac:graphicFrameMkLst>
        </pc:graphicFrameChg>
      </pc:sldChg>
      <pc:sldChg chg="add">
        <pc:chgData name="Nora SAJIDE" userId="3dc69953-4db3-4064-b37d-65822d41e5f3" providerId="ADAL" clId="{63A4F410-2DC6-A442-ADF0-407CF99DA008}" dt="2023-02-20T19:10:26.585" v="8046"/>
        <pc:sldMkLst>
          <pc:docMk/>
          <pc:sldMk cId="656657505" sldId="373"/>
        </pc:sldMkLst>
      </pc:sldChg>
      <pc:sldChg chg="addSp delSp modSp add del mod">
        <pc:chgData name="Nora SAJIDE" userId="3dc69953-4db3-4064-b37d-65822d41e5f3" providerId="ADAL" clId="{63A4F410-2DC6-A442-ADF0-407CF99DA008}" dt="2023-02-20T19:10:22.677" v="8045" actId="2696"/>
        <pc:sldMkLst>
          <pc:docMk/>
          <pc:sldMk cId="1759553603" sldId="373"/>
        </pc:sldMkLst>
        <pc:spChg chg="del">
          <ac:chgData name="Nora SAJIDE" userId="3dc69953-4db3-4064-b37d-65822d41e5f3" providerId="ADAL" clId="{63A4F410-2DC6-A442-ADF0-407CF99DA008}" dt="2023-02-20T19:07:07.374" v="8019" actId="478"/>
          <ac:spMkLst>
            <pc:docMk/>
            <pc:sldMk cId="1759553603" sldId="373"/>
            <ac:spMk id="6" creationId="{D4CA2890-32AC-B424-8A93-572BDFC8503B}"/>
          </ac:spMkLst>
        </pc:spChg>
        <pc:grpChg chg="add mod">
          <ac:chgData name="Nora SAJIDE" userId="3dc69953-4db3-4064-b37d-65822d41e5f3" providerId="ADAL" clId="{63A4F410-2DC6-A442-ADF0-407CF99DA008}" dt="2023-02-20T19:08:08.044" v="8044" actId="12788"/>
          <ac:grpSpMkLst>
            <pc:docMk/>
            <pc:sldMk cId="1759553603" sldId="373"/>
            <ac:grpSpMk id="4" creationId="{A2935BC8-0906-CA38-D24E-751DF6269D56}"/>
          </ac:grpSpMkLst>
        </pc:grpChg>
        <pc:picChg chg="mod">
          <ac:chgData name="Nora SAJIDE" userId="3dc69953-4db3-4064-b37d-65822d41e5f3" providerId="ADAL" clId="{63A4F410-2DC6-A442-ADF0-407CF99DA008}" dt="2023-02-20T19:07:20.144" v="8025" actId="1076"/>
          <ac:picMkLst>
            <pc:docMk/>
            <pc:sldMk cId="1759553603" sldId="373"/>
            <ac:picMk id="8" creationId="{CC9293FC-31C5-20D1-FC39-EB4582A5C93D}"/>
          </ac:picMkLst>
        </pc:picChg>
        <pc:picChg chg="del">
          <ac:chgData name="Nora SAJIDE" userId="3dc69953-4db3-4064-b37d-65822d41e5f3" providerId="ADAL" clId="{63A4F410-2DC6-A442-ADF0-407CF99DA008}" dt="2023-02-20T19:07:05.652" v="8018" actId="478"/>
          <ac:picMkLst>
            <pc:docMk/>
            <pc:sldMk cId="1759553603" sldId="373"/>
            <ac:picMk id="9" creationId="{D33FA7F0-7CFC-EFED-C446-98851322F8BC}"/>
          </ac:picMkLst>
        </pc:picChg>
        <pc:picChg chg="mod">
          <ac:chgData name="Nora SAJIDE" userId="3dc69953-4db3-4064-b37d-65822d41e5f3" providerId="ADAL" clId="{63A4F410-2DC6-A442-ADF0-407CF99DA008}" dt="2023-02-20T19:07:25.075" v="8027" actId="14100"/>
          <ac:picMkLst>
            <pc:docMk/>
            <pc:sldMk cId="1759553603" sldId="373"/>
            <ac:picMk id="11" creationId="{970AC285-4E99-56D6-DFED-DEF3E4525D80}"/>
          </ac:picMkLst>
        </pc:picChg>
      </pc:sldChg>
      <pc:sldChg chg="modSp mod modNotesTx">
        <pc:chgData name="Nora SAJIDE" userId="3dc69953-4db3-4064-b37d-65822d41e5f3" providerId="ADAL" clId="{63A4F410-2DC6-A442-ADF0-407CF99DA008}" dt="2023-02-22T10:29:54.109" v="11005" actId="20577"/>
        <pc:sldMkLst>
          <pc:docMk/>
          <pc:sldMk cId="3912462051" sldId="383"/>
        </pc:sldMkLst>
        <pc:graphicFrameChg chg="mod">
          <ac:chgData name="Nora SAJIDE" userId="3dc69953-4db3-4064-b37d-65822d41e5f3" providerId="ADAL" clId="{63A4F410-2DC6-A442-ADF0-407CF99DA008}" dt="2023-02-22T08:54:29.511" v="8370" actId="1076"/>
          <ac:graphicFrameMkLst>
            <pc:docMk/>
            <pc:sldMk cId="3912462051" sldId="383"/>
            <ac:graphicFrameMk id="3" creationId="{40C9CED6-DB5B-0814-974A-7E518E4D31C6}"/>
          </ac:graphicFrameMkLst>
        </pc:graphicFrameChg>
        <pc:graphicFrameChg chg="mod">
          <ac:chgData name="Nora SAJIDE" userId="3dc69953-4db3-4064-b37d-65822d41e5f3" providerId="ADAL" clId="{63A4F410-2DC6-A442-ADF0-407CF99DA008}" dt="2023-02-22T08:28:09.363" v="8351" actId="1076"/>
          <ac:graphicFrameMkLst>
            <pc:docMk/>
            <pc:sldMk cId="3912462051" sldId="383"/>
            <ac:graphicFrameMk id="4" creationId="{B6AEE97C-C1A0-A49E-521C-6B3D0345EEAE}"/>
          </ac:graphicFrameMkLst>
        </pc:graphicFrameChg>
        <pc:graphicFrameChg chg="mod modGraphic">
          <ac:chgData name="Nora SAJIDE" userId="3dc69953-4db3-4064-b37d-65822d41e5f3" providerId="ADAL" clId="{63A4F410-2DC6-A442-ADF0-407CF99DA008}" dt="2023-02-22T08:29:07.098" v="8368" actId="1035"/>
          <ac:graphicFrameMkLst>
            <pc:docMk/>
            <pc:sldMk cId="3912462051" sldId="383"/>
            <ac:graphicFrameMk id="5" creationId="{9B3B0F2B-5D49-5C70-AF76-95D7AD21ED4F}"/>
          </ac:graphicFrameMkLst>
        </pc:graphicFrameChg>
      </pc:sldChg>
    </pc:docChg>
  </pc:docChgLst>
  <pc:docChgLst>
    <pc:chgData name="Juan Sebastian PEÑA AVILA" userId="S::juan-sebastian.pena-avila@enpc.fr::21654a0c-47be-49a4-9fc8-ff49c90d1a0c" providerId="AD" clId="Web-{A7562F35-00C2-42B8-888E-8103C984D7AC}"/>
    <pc:docChg chg="modSld">
      <pc:chgData name="Juan Sebastian PEÑA AVILA" userId="S::juan-sebastian.pena-avila@enpc.fr::21654a0c-47be-49a4-9fc8-ff49c90d1a0c" providerId="AD" clId="Web-{A7562F35-00C2-42B8-888E-8103C984D7AC}" dt="2023-02-21T09:51:50.238" v="415" actId="20577"/>
      <pc:docMkLst>
        <pc:docMk/>
      </pc:docMkLst>
      <pc:sldChg chg="modSp modCm">
        <pc:chgData name="Juan Sebastian PEÑA AVILA" userId="S::juan-sebastian.pena-avila@enpc.fr::21654a0c-47be-49a4-9fc8-ff49c90d1a0c" providerId="AD" clId="Web-{A7562F35-00C2-42B8-888E-8103C984D7AC}" dt="2023-02-21T09:51:50.238" v="415" actId="20577"/>
        <pc:sldMkLst>
          <pc:docMk/>
          <pc:sldMk cId="1363707323" sldId="271"/>
        </pc:sldMkLst>
        <pc:spChg chg="mod">
          <ac:chgData name="Juan Sebastian PEÑA AVILA" userId="S::juan-sebastian.pena-avila@enpc.fr::21654a0c-47be-49a4-9fc8-ff49c90d1a0c" providerId="AD" clId="Web-{A7562F35-00C2-42B8-888E-8103C984D7AC}" dt="2023-02-21T09:51:50.238" v="415" actId="20577"/>
          <ac:spMkLst>
            <pc:docMk/>
            <pc:sldMk cId="1363707323" sldId="271"/>
            <ac:spMk id="18" creationId="{03732245-592D-1AFC-E306-EE75A7C97B27}"/>
          </ac:spMkLst>
        </pc:spChg>
      </pc:sldChg>
    </pc:docChg>
  </pc:docChgLst>
  <pc:docChgLst>
    <pc:chgData name="Rania LAHLOU" userId="S::rania.lahlou@enpc.fr::03f841f7-665c-4726-bc3e-575d075b569f" providerId="AD" clId="Web-{E19C0596-3F14-05D7-1930-32CA82092E65}"/>
    <pc:docChg chg="delSld modSld modSection">
      <pc:chgData name="Rania LAHLOU" userId="S::rania.lahlou@enpc.fr::03f841f7-665c-4726-bc3e-575d075b569f" providerId="AD" clId="Web-{E19C0596-3F14-05D7-1930-32CA82092E65}" dt="2023-02-20T17:59:09.004" v="947" actId="20577"/>
      <pc:docMkLst>
        <pc:docMk/>
      </pc:docMkLst>
      <pc:sldChg chg="addCm">
        <pc:chgData name="Rania LAHLOU" userId="S::rania.lahlou@enpc.fr::03f841f7-665c-4726-bc3e-575d075b569f" providerId="AD" clId="Web-{E19C0596-3F14-05D7-1930-32CA82092E65}" dt="2023-02-20T16:31:44.090" v="58"/>
        <pc:sldMkLst>
          <pc:docMk/>
          <pc:sldMk cId="794013649" sldId="277"/>
        </pc:sldMkLst>
      </pc:sldChg>
      <pc:sldChg chg="addSp delSp modSp addCm">
        <pc:chgData name="Rania LAHLOU" userId="S::rania.lahlou@enpc.fr::03f841f7-665c-4726-bc3e-575d075b569f" providerId="AD" clId="Web-{E19C0596-3F14-05D7-1930-32CA82092E65}" dt="2023-02-20T17:09:26.148" v="283"/>
        <pc:sldMkLst>
          <pc:docMk/>
          <pc:sldMk cId="3627213873" sldId="300"/>
        </pc:sldMkLst>
        <pc:spChg chg="del">
          <ac:chgData name="Rania LAHLOU" userId="S::rania.lahlou@enpc.fr::03f841f7-665c-4726-bc3e-575d075b569f" providerId="AD" clId="Web-{E19C0596-3F14-05D7-1930-32CA82092E65}" dt="2023-02-20T16:27:51.588" v="2"/>
          <ac:spMkLst>
            <pc:docMk/>
            <pc:sldMk cId="3627213873" sldId="300"/>
            <ac:spMk id="4" creationId="{BB1CA921-6162-1D4B-7AC7-92F63160C012}"/>
          </ac:spMkLst>
        </pc:spChg>
        <pc:spChg chg="add del">
          <ac:chgData name="Rania LAHLOU" userId="S::rania.lahlou@enpc.fr::03f841f7-665c-4726-bc3e-575d075b569f" providerId="AD" clId="Web-{E19C0596-3F14-05D7-1930-32CA82092E65}" dt="2023-02-20T16:29:53.269" v="28"/>
          <ac:spMkLst>
            <pc:docMk/>
            <pc:sldMk cId="3627213873" sldId="300"/>
            <ac:spMk id="5" creationId="{E2B05740-89CA-0847-5C75-7AB20456607C}"/>
          </ac:spMkLst>
        </pc:spChg>
        <pc:spChg chg="add del mod">
          <ac:chgData name="Rania LAHLOU" userId="S::rania.lahlou@enpc.fr::03f841f7-665c-4726-bc3e-575d075b569f" providerId="AD" clId="Web-{E19C0596-3F14-05D7-1930-32CA82092E65}" dt="2023-02-20T16:30:39.335" v="50" actId="1076"/>
          <ac:spMkLst>
            <pc:docMk/>
            <pc:sldMk cId="3627213873" sldId="300"/>
            <ac:spMk id="8" creationId="{04765AFB-871E-C5EF-D35E-B033BF97F313}"/>
          </ac:spMkLst>
        </pc:spChg>
        <pc:spChg chg="del">
          <ac:chgData name="Rania LAHLOU" userId="S::rania.lahlou@enpc.fr::03f841f7-665c-4726-bc3e-575d075b569f" providerId="AD" clId="Web-{E19C0596-3F14-05D7-1930-32CA82092E65}" dt="2023-02-20T16:27:16.492" v="0"/>
          <ac:spMkLst>
            <pc:docMk/>
            <pc:sldMk cId="3627213873" sldId="300"/>
            <ac:spMk id="10" creationId="{62A29D5C-02F1-4F12-48A6-DCF9DF75DF87}"/>
          </ac:spMkLst>
        </pc:spChg>
        <pc:spChg chg="del">
          <ac:chgData name="Rania LAHLOU" userId="S::rania.lahlou@enpc.fr::03f841f7-665c-4726-bc3e-575d075b569f" providerId="AD" clId="Web-{E19C0596-3F14-05D7-1930-32CA82092E65}" dt="2023-02-20T16:27:59.261" v="4"/>
          <ac:spMkLst>
            <pc:docMk/>
            <pc:sldMk cId="3627213873" sldId="300"/>
            <ac:spMk id="11" creationId="{9225C307-7A77-5B94-6D89-58C11768B600}"/>
          </ac:spMkLst>
        </pc:spChg>
        <pc:spChg chg="add del mod">
          <ac:chgData name="Rania LAHLOU" userId="S::rania.lahlou@enpc.fr::03f841f7-665c-4726-bc3e-575d075b569f" providerId="AD" clId="Web-{E19C0596-3F14-05D7-1930-32CA82092E65}" dt="2023-02-20T17:09:26.148" v="283"/>
          <ac:spMkLst>
            <pc:docMk/>
            <pc:sldMk cId="3627213873" sldId="300"/>
            <ac:spMk id="12" creationId="{D3F1ACDE-D58A-0670-D28D-E37456A8A59D}"/>
          </ac:spMkLst>
        </pc:spChg>
        <pc:spChg chg="add del mod">
          <ac:chgData name="Rania LAHLOU" userId="S::rania.lahlou@enpc.fr::03f841f7-665c-4726-bc3e-575d075b569f" providerId="AD" clId="Web-{E19C0596-3F14-05D7-1930-32CA82092E65}" dt="2023-02-20T16:30:39.366" v="51" actId="1076"/>
          <ac:spMkLst>
            <pc:docMk/>
            <pc:sldMk cId="3627213873" sldId="300"/>
            <ac:spMk id="13" creationId="{6B256A03-F222-6AFA-B269-DB5F7CA5EF7A}"/>
          </ac:spMkLst>
        </pc:spChg>
        <pc:spChg chg="add mod">
          <ac:chgData name="Rania LAHLOU" userId="S::rania.lahlou@enpc.fr::03f841f7-665c-4726-bc3e-575d075b569f" providerId="AD" clId="Web-{E19C0596-3F14-05D7-1930-32CA82092E65}" dt="2023-02-20T17:09:21.320" v="282"/>
          <ac:spMkLst>
            <pc:docMk/>
            <pc:sldMk cId="3627213873" sldId="300"/>
            <ac:spMk id="16" creationId="{00E74D5B-C279-D0BD-B87C-454EF17FEB31}"/>
          </ac:spMkLst>
        </pc:spChg>
        <pc:spChg chg="add del mod">
          <ac:chgData name="Rania LAHLOU" userId="S::rania.lahlou@enpc.fr::03f841f7-665c-4726-bc3e-575d075b569f" providerId="AD" clId="Web-{E19C0596-3F14-05D7-1930-32CA82092E65}" dt="2023-02-20T16:30:39.382" v="52" actId="1076"/>
          <ac:spMkLst>
            <pc:docMk/>
            <pc:sldMk cId="3627213873" sldId="300"/>
            <ac:spMk id="17" creationId="{2B9AA858-9EE1-D361-19F8-DF748DA6A62F}"/>
          </ac:spMkLst>
        </pc:spChg>
        <pc:spChg chg="add mod">
          <ac:chgData name="Rania LAHLOU" userId="S::rania.lahlou@enpc.fr::03f841f7-665c-4726-bc3e-575d075b569f" providerId="AD" clId="Web-{E19C0596-3F14-05D7-1930-32CA82092E65}" dt="2023-02-20T17:09:16.273" v="281"/>
          <ac:spMkLst>
            <pc:docMk/>
            <pc:sldMk cId="3627213873" sldId="300"/>
            <ac:spMk id="18" creationId="{75618DBD-EAAE-62A8-E615-55CB8F6814D2}"/>
          </ac:spMkLst>
        </pc:spChg>
        <pc:graphicFrameChg chg="mod">
          <ac:chgData name="Rania LAHLOU" userId="S::rania.lahlou@enpc.fr::03f841f7-665c-4726-bc3e-575d075b569f" providerId="AD" clId="Web-{E19C0596-3F14-05D7-1930-32CA82092E65}" dt="2023-02-20T16:32:04.294" v="62" actId="1076"/>
          <ac:graphicFrameMkLst>
            <pc:docMk/>
            <pc:sldMk cId="3627213873" sldId="300"/>
            <ac:graphicFrameMk id="14" creationId="{474ED284-4DCF-DB15-28F4-848675A1E142}"/>
          </ac:graphicFrameMkLst>
        </pc:graphicFrameChg>
        <pc:cxnChg chg="add del mod">
          <ac:chgData name="Rania LAHLOU" userId="S::rania.lahlou@enpc.fr::03f841f7-665c-4726-bc3e-575d075b569f" providerId="AD" clId="Web-{E19C0596-3F14-05D7-1930-32CA82092E65}" dt="2023-02-20T16:30:39.319" v="49" actId="1076"/>
          <ac:cxnSpMkLst>
            <pc:docMk/>
            <pc:sldMk cId="3627213873" sldId="300"/>
            <ac:cxnSpMk id="3" creationId="{4DB9EB5D-367A-6CC4-7766-EC734BDCCE77}"/>
          </ac:cxnSpMkLst>
        </pc:cxnChg>
        <pc:cxnChg chg="add del">
          <ac:chgData name="Rania LAHLOU" userId="S::rania.lahlou@enpc.fr::03f841f7-665c-4726-bc3e-575d075b569f" providerId="AD" clId="Web-{E19C0596-3F14-05D7-1930-32CA82092E65}" dt="2023-02-20T16:29:50.941" v="27"/>
          <ac:cxnSpMkLst>
            <pc:docMk/>
            <pc:sldMk cId="3627213873" sldId="300"/>
            <ac:cxnSpMk id="7" creationId="{4AADED79-6F49-B7EA-5995-44940CA474F0}"/>
          </ac:cxnSpMkLst>
        </pc:cxnChg>
        <pc:cxnChg chg="del">
          <ac:chgData name="Rania LAHLOU" userId="S::rania.lahlou@enpc.fr::03f841f7-665c-4726-bc3e-575d075b569f" providerId="AD" clId="Web-{E19C0596-3F14-05D7-1930-32CA82092E65}" dt="2023-02-20T16:27:56.276" v="3"/>
          <ac:cxnSpMkLst>
            <pc:docMk/>
            <pc:sldMk cId="3627213873" sldId="300"/>
            <ac:cxnSpMk id="15" creationId="{0BBDB319-E4A3-F569-81E4-48EA95D2CC62}"/>
          </ac:cxnSpMkLst>
        </pc:cxnChg>
      </pc:sldChg>
      <pc:sldChg chg="addSp delSp modSp">
        <pc:chgData name="Rania LAHLOU" userId="S::rania.lahlou@enpc.fr::03f841f7-665c-4726-bc3e-575d075b569f" providerId="AD" clId="Web-{E19C0596-3F14-05D7-1930-32CA82092E65}" dt="2023-02-20T17:55:15.364" v="918"/>
        <pc:sldMkLst>
          <pc:docMk/>
          <pc:sldMk cId="2724952681" sldId="331"/>
        </pc:sldMkLst>
        <pc:spChg chg="mod">
          <ac:chgData name="Rania LAHLOU" userId="S::rania.lahlou@enpc.fr::03f841f7-665c-4726-bc3e-575d075b569f" providerId="AD" clId="Web-{E19C0596-3F14-05D7-1930-32CA82092E65}" dt="2023-02-20T16:39:51.251" v="254" actId="1076"/>
          <ac:spMkLst>
            <pc:docMk/>
            <pc:sldMk cId="2724952681" sldId="331"/>
            <ac:spMk id="5" creationId="{5D009DB0-7227-618F-E4CE-8194F41EBC4E}"/>
          </ac:spMkLst>
        </pc:spChg>
        <pc:spChg chg="add mod">
          <ac:chgData name="Rania LAHLOU" userId="S::rania.lahlou@enpc.fr::03f841f7-665c-4726-bc3e-575d075b569f" providerId="AD" clId="Web-{E19C0596-3F14-05D7-1930-32CA82092E65}" dt="2023-02-20T17:54:53.425" v="914"/>
          <ac:spMkLst>
            <pc:docMk/>
            <pc:sldMk cId="2724952681" sldId="331"/>
            <ac:spMk id="8" creationId="{CD5859AB-C38C-BCE4-9A51-7882E99F3805}"/>
          </ac:spMkLst>
        </pc:spChg>
        <pc:spChg chg="del">
          <ac:chgData name="Rania LAHLOU" userId="S::rania.lahlou@enpc.fr::03f841f7-665c-4726-bc3e-575d075b569f" providerId="AD" clId="Web-{E19C0596-3F14-05D7-1930-32CA82092E65}" dt="2023-02-20T16:32:57.298" v="63"/>
          <ac:spMkLst>
            <pc:docMk/>
            <pc:sldMk cId="2724952681" sldId="331"/>
            <ac:spMk id="8" creationId="{D563661B-285F-10CF-5AC3-539DE6AF13AA}"/>
          </ac:spMkLst>
        </pc:spChg>
        <pc:spChg chg="mod">
          <ac:chgData name="Rania LAHLOU" userId="S::rania.lahlou@enpc.fr::03f841f7-665c-4726-bc3e-575d075b569f" providerId="AD" clId="Web-{E19C0596-3F14-05D7-1930-32CA82092E65}" dt="2023-02-20T16:39:43.407" v="252" actId="1076"/>
          <ac:spMkLst>
            <pc:docMk/>
            <pc:sldMk cId="2724952681" sldId="331"/>
            <ac:spMk id="11" creationId="{7140A1E7-86A6-3F2E-12CC-0623C63573DD}"/>
          </ac:spMkLst>
        </pc:spChg>
        <pc:spChg chg="add mod">
          <ac:chgData name="Rania LAHLOU" userId="S::rania.lahlou@enpc.fr::03f841f7-665c-4726-bc3e-575d075b569f" providerId="AD" clId="Web-{E19C0596-3F14-05D7-1930-32CA82092E65}" dt="2023-02-20T17:55:15.364" v="918"/>
          <ac:spMkLst>
            <pc:docMk/>
            <pc:sldMk cId="2724952681" sldId="331"/>
            <ac:spMk id="13" creationId="{7998A57F-8087-A83F-1C8C-1A58D41C1B54}"/>
          </ac:spMkLst>
        </pc:spChg>
        <pc:spChg chg="add del mod">
          <ac:chgData name="Rania LAHLOU" userId="S::rania.lahlou@enpc.fr::03f841f7-665c-4726-bc3e-575d075b569f" providerId="AD" clId="Web-{E19C0596-3F14-05D7-1930-32CA82092E65}" dt="2023-02-20T16:35:23.419" v="71"/>
          <ac:spMkLst>
            <pc:docMk/>
            <pc:sldMk cId="2724952681" sldId="331"/>
            <ac:spMk id="13" creationId="{D22EC47C-EE3F-AABF-A2FA-AE5A54DFE480}"/>
          </ac:spMkLst>
        </pc:spChg>
        <pc:spChg chg="add del mod">
          <ac:chgData name="Rania LAHLOU" userId="S::rania.lahlou@enpc.fr::03f841f7-665c-4726-bc3e-575d075b569f" providerId="AD" clId="Web-{E19C0596-3F14-05D7-1930-32CA82092E65}" dt="2023-02-20T16:36:25.517" v="79"/>
          <ac:spMkLst>
            <pc:docMk/>
            <pc:sldMk cId="2724952681" sldId="331"/>
            <ac:spMk id="14" creationId="{6F353309-ECC9-AD91-09B8-B2AB758BDF9D}"/>
          </ac:spMkLst>
        </pc:spChg>
        <pc:spChg chg="add mod">
          <ac:chgData name="Rania LAHLOU" userId="S::rania.lahlou@enpc.fr::03f841f7-665c-4726-bc3e-575d075b569f" providerId="AD" clId="Web-{E19C0596-3F14-05D7-1930-32CA82092E65}" dt="2023-02-20T17:54:08.672" v="907" actId="20577"/>
          <ac:spMkLst>
            <pc:docMk/>
            <pc:sldMk cId="2724952681" sldId="331"/>
            <ac:spMk id="15" creationId="{9AA55CDF-91C7-68D0-6F4E-9CE7916663F3}"/>
          </ac:spMkLst>
        </pc:spChg>
        <pc:picChg chg="mod">
          <ac:chgData name="Rania LAHLOU" userId="S::rania.lahlou@enpc.fr::03f841f7-665c-4726-bc3e-575d075b569f" providerId="AD" clId="Web-{E19C0596-3F14-05D7-1930-32CA82092E65}" dt="2023-02-20T17:04:24.281" v="277" actId="1076"/>
          <ac:picMkLst>
            <pc:docMk/>
            <pc:sldMk cId="2724952681" sldId="331"/>
            <ac:picMk id="2" creationId="{832B94CB-B706-7A91-DB49-287EA22CF938}"/>
          </ac:picMkLst>
        </pc:picChg>
        <pc:picChg chg="mod">
          <ac:chgData name="Rania LAHLOU" userId="S::rania.lahlou@enpc.fr::03f841f7-665c-4726-bc3e-575d075b569f" providerId="AD" clId="Web-{E19C0596-3F14-05D7-1930-32CA82092E65}" dt="2023-02-20T16:41:38.243" v="275" actId="1076"/>
          <ac:picMkLst>
            <pc:docMk/>
            <pc:sldMk cId="2724952681" sldId="331"/>
            <ac:picMk id="3" creationId="{51BEB86C-AF3B-749C-0E38-005ACBDA6362}"/>
          </ac:picMkLst>
        </pc:picChg>
        <pc:picChg chg="mod">
          <ac:chgData name="Rania LAHLOU" userId="S::rania.lahlou@enpc.fr::03f841f7-665c-4726-bc3e-575d075b569f" providerId="AD" clId="Web-{E19C0596-3F14-05D7-1930-32CA82092E65}" dt="2023-02-20T16:41:18.961" v="270" actId="1076"/>
          <ac:picMkLst>
            <pc:docMk/>
            <pc:sldMk cId="2724952681" sldId="331"/>
            <ac:picMk id="4" creationId="{FFF4DC9D-09CB-3D27-C2B1-E639C2448A0A}"/>
          </ac:picMkLst>
        </pc:picChg>
        <pc:cxnChg chg="mod">
          <ac:chgData name="Rania LAHLOU" userId="S::rania.lahlou@enpc.fr::03f841f7-665c-4726-bc3e-575d075b569f" providerId="AD" clId="Web-{E19C0596-3F14-05D7-1930-32CA82092E65}" dt="2023-02-20T16:39:51.267" v="255" actId="1076"/>
          <ac:cxnSpMkLst>
            <pc:docMk/>
            <pc:sldMk cId="2724952681" sldId="331"/>
            <ac:cxnSpMk id="10" creationId="{8AD46156-F407-6636-F142-4B7C635C7295}"/>
          </ac:cxnSpMkLst>
        </pc:cxnChg>
        <pc:cxnChg chg="mod">
          <ac:chgData name="Rania LAHLOU" userId="S::rania.lahlou@enpc.fr::03f841f7-665c-4726-bc3e-575d075b569f" providerId="AD" clId="Web-{E19C0596-3F14-05D7-1930-32CA82092E65}" dt="2023-02-20T16:39:43.407" v="253" actId="1076"/>
          <ac:cxnSpMkLst>
            <pc:docMk/>
            <pc:sldMk cId="2724952681" sldId="331"/>
            <ac:cxnSpMk id="12" creationId="{E1481463-861E-BA25-765E-9B69BD683CEF}"/>
          </ac:cxnSpMkLst>
        </pc:cxnChg>
      </pc:sldChg>
      <pc:sldChg chg="modSp del">
        <pc:chgData name="Rania LAHLOU" userId="S::rania.lahlou@enpc.fr::03f841f7-665c-4726-bc3e-575d075b569f" providerId="AD" clId="Web-{E19C0596-3F14-05D7-1930-32CA82092E65}" dt="2023-02-20T17:20:42.604" v="751"/>
        <pc:sldMkLst>
          <pc:docMk/>
          <pc:sldMk cId="3543988347" sldId="336"/>
        </pc:sldMkLst>
        <pc:spChg chg="mod">
          <ac:chgData name="Rania LAHLOU" userId="S::rania.lahlou@enpc.fr::03f841f7-665c-4726-bc3e-575d075b569f" providerId="AD" clId="Web-{E19C0596-3F14-05D7-1930-32CA82092E65}" dt="2023-02-20T17:20:18.291" v="746" actId="1076"/>
          <ac:spMkLst>
            <pc:docMk/>
            <pc:sldMk cId="3543988347" sldId="336"/>
            <ac:spMk id="2" creationId="{A5F81C3C-1E3C-C03C-7917-065A568742C7}"/>
          </ac:spMkLst>
        </pc:spChg>
        <pc:picChg chg="mod modCrop">
          <ac:chgData name="Rania LAHLOU" userId="S::rania.lahlou@enpc.fr::03f841f7-665c-4726-bc3e-575d075b569f" providerId="AD" clId="Web-{E19C0596-3F14-05D7-1930-32CA82092E65}" dt="2023-02-20T17:17:50.724" v="566" actId="1076"/>
          <ac:picMkLst>
            <pc:docMk/>
            <pc:sldMk cId="3543988347" sldId="336"/>
            <ac:picMk id="23" creationId="{A150C3FB-58A9-0E1F-86DF-DB608D990B79}"/>
          </ac:picMkLst>
        </pc:picChg>
      </pc:sldChg>
      <pc:sldChg chg="addSp delSp modSp mod modShow addCm">
        <pc:chgData name="Rania LAHLOU" userId="S::rania.lahlou@enpc.fr::03f841f7-665c-4726-bc3e-575d075b569f" providerId="AD" clId="Web-{E19C0596-3F14-05D7-1930-32CA82092E65}" dt="2023-02-20T17:51:05.942" v="868"/>
        <pc:sldMkLst>
          <pc:docMk/>
          <pc:sldMk cId="1079042781" sldId="339"/>
        </pc:sldMkLst>
        <pc:spChg chg="mod">
          <ac:chgData name="Rania LAHLOU" userId="S::rania.lahlou@enpc.fr::03f841f7-665c-4726-bc3e-575d075b569f" providerId="AD" clId="Web-{E19C0596-3F14-05D7-1930-32CA82092E65}" dt="2023-02-20T17:50:24.517" v="866" actId="20577"/>
          <ac:spMkLst>
            <pc:docMk/>
            <pc:sldMk cId="1079042781" sldId="339"/>
            <ac:spMk id="2" creationId="{018D0DD8-B2E1-6718-14E0-8CF084F4FADF}"/>
          </ac:spMkLst>
        </pc:spChg>
        <pc:spChg chg="mod">
          <ac:chgData name="Rania LAHLOU" userId="S::rania.lahlou@enpc.fr::03f841f7-665c-4726-bc3e-575d075b569f" providerId="AD" clId="Web-{E19C0596-3F14-05D7-1930-32CA82092E65}" dt="2023-02-20T17:47:55.977" v="800" actId="20577"/>
          <ac:spMkLst>
            <pc:docMk/>
            <pc:sldMk cId="1079042781" sldId="339"/>
            <ac:spMk id="3" creationId="{9A30C6B6-B2C7-C0A5-2962-19C39B8498F5}"/>
          </ac:spMkLst>
        </pc:spChg>
        <pc:spChg chg="add mod">
          <ac:chgData name="Rania LAHLOU" userId="S::rania.lahlou@enpc.fr::03f841f7-665c-4726-bc3e-575d075b569f" providerId="AD" clId="Web-{E19C0596-3F14-05D7-1930-32CA82092E65}" dt="2023-02-20T17:49:12.372" v="850" actId="20577"/>
          <ac:spMkLst>
            <pc:docMk/>
            <pc:sldMk cId="1079042781" sldId="339"/>
            <ac:spMk id="5" creationId="{44AB3FBB-3F77-3B01-FD0E-F84337113D10}"/>
          </ac:spMkLst>
        </pc:spChg>
        <pc:picChg chg="del mod modCrop">
          <ac:chgData name="Rania LAHLOU" userId="S::rania.lahlou@enpc.fr::03f841f7-665c-4726-bc3e-575d075b569f" providerId="AD" clId="Web-{E19C0596-3F14-05D7-1930-32CA82092E65}" dt="2023-02-20T17:16:57.676" v="560"/>
          <ac:picMkLst>
            <pc:docMk/>
            <pc:sldMk cId="1079042781" sldId="339"/>
            <ac:picMk id="4" creationId="{ABB3BEB6-6486-4465-AC5E-BF63217A5797}"/>
          </ac:picMkLst>
        </pc:picChg>
      </pc:sldChg>
      <pc:sldChg chg="addSp delSp modSp modCm">
        <pc:chgData name="Rania LAHLOU" userId="S::rania.lahlou@enpc.fr::03f841f7-665c-4726-bc3e-575d075b569f" providerId="AD" clId="Web-{E19C0596-3F14-05D7-1930-32CA82092E65}" dt="2023-02-20T17:59:09.004" v="947" actId="20577"/>
        <pc:sldMkLst>
          <pc:docMk/>
          <pc:sldMk cId="2007309066" sldId="348"/>
        </pc:sldMkLst>
        <pc:spChg chg="del">
          <ac:chgData name="Rania LAHLOU" userId="S::rania.lahlou@enpc.fr::03f841f7-665c-4726-bc3e-575d075b569f" providerId="AD" clId="Web-{E19C0596-3F14-05D7-1930-32CA82092E65}" dt="2023-02-20T17:10:50.525" v="285"/>
          <ac:spMkLst>
            <pc:docMk/>
            <pc:sldMk cId="2007309066" sldId="348"/>
            <ac:spMk id="2" creationId="{D49DD70E-44A2-E90E-0FFC-DECFB796C238}"/>
          </ac:spMkLst>
        </pc:spChg>
        <pc:spChg chg="add mod">
          <ac:chgData name="Rania LAHLOU" userId="S::rania.lahlou@enpc.fr::03f841f7-665c-4726-bc3e-575d075b569f" providerId="AD" clId="Web-{E19C0596-3F14-05D7-1930-32CA82092E65}" dt="2023-02-20T17:11:08.088" v="294" actId="20577"/>
          <ac:spMkLst>
            <pc:docMk/>
            <pc:sldMk cId="2007309066" sldId="348"/>
            <ac:spMk id="4" creationId="{089D236B-EC43-9065-C8E5-C4B7A70DA895}"/>
          </ac:spMkLst>
        </pc:spChg>
        <pc:spChg chg="mod">
          <ac:chgData name="Rania LAHLOU" userId="S::rania.lahlou@enpc.fr::03f841f7-665c-4726-bc3e-575d075b569f" providerId="AD" clId="Web-{E19C0596-3F14-05D7-1930-32CA82092E65}" dt="2023-02-20T17:10:43.791" v="284" actId="20577"/>
          <ac:spMkLst>
            <pc:docMk/>
            <pc:sldMk cId="2007309066" sldId="348"/>
            <ac:spMk id="6" creationId="{EEBF164E-FF02-9498-B266-20BCCA2AC92E}"/>
          </ac:spMkLst>
        </pc:spChg>
        <pc:spChg chg="mod">
          <ac:chgData name="Rania LAHLOU" userId="S::rania.lahlou@enpc.fr::03f841f7-665c-4726-bc3e-575d075b569f" providerId="AD" clId="Web-{E19C0596-3F14-05D7-1930-32CA82092E65}" dt="2023-02-20T17:59:09.004" v="947" actId="20577"/>
          <ac:spMkLst>
            <pc:docMk/>
            <pc:sldMk cId="2007309066" sldId="348"/>
            <ac:spMk id="14" creationId="{B9ADBCAB-A580-558D-7BC1-6CD7223D036F}"/>
          </ac:spMkLst>
        </pc:spChg>
        <pc:spChg chg="mod">
          <ac:chgData name="Rania LAHLOU" userId="S::rania.lahlou@enpc.fr::03f841f7-665c-4726-bc3e-575d075b569f" providerId="AD" clId="Web-{E19C0596-3F14-05D7-1930-32CA82092E65}" dt="2023-02-20T17:58:56.534" v="945" actId="20577"/>
          <ac:spMkLst>
            <pc:docMk/>
            <pc:sldMk cId="2007309066" sldId="348"/>
            <ac:spMk id="17" creationId="{2603D5AD-B01F-68B0-11FB-AE304BE2E744}"/>
          </ac:spMkLst>
        </pc:spChg>
        <pc:spChg chg="mod">
          <ac:chgData name="Rania LAHLOU" userId="S::rania.lahlou@enpc.fr::03f841f7-665c-4726-bc3e-575d075b569f" providerId="AD" clId="Web-{E19C0596-3F14-05D7-1930-32CA82092E65}" dt="2023-02-20T17:58:43.377" v="943"/>
          <ac:spMkLst>
            <pc:docMk/>
            <pc:sldMk cId="2007309066" sldId="348"/>
            <ac:spMk id="18" creationId="{90207E7C-F5D8-DD0B-ABB0-C9C8A7760299}"/>
          </ac:spMkLst>
        </pc:spChg>
        <pc:spChg chg="mod">
          <ac:chgData name="Rania LAHLOU" userId="S::rania.lahlou@enpc.fr::03f841f7-665c-4726-bc3e-575d075b569f" providerId="AD" clId="Web-{E19C0596-3F14-05D7-1930-32CA82092E65}" dt="2023-02-20T17:58:43.393" v="944"/>
          <ac:spMkLst>
            <pc:docMk/>
            <pc:sldMk cId="2007309066" sldId="348"/>
            <ac:spMk id="19" creationId="{6D7B6BC0-A837-900D-3F53-C05DB1912B72}"/>
          </ac:spMkLst>
        </pc:spChg>
        <pc:spChg chg="mod">
          <ac:chgData name="Rania LAHLOU" userId="S::rania.lahlou@enpc.fr::03f841f7-665c-4726-bc3e-575d075b569f" providerId="AD" clId="Web-{E19C0596-3F14-05D7-1930-32CA82092E65}" dt="2023-02-20T17:58:43.315" v="939"/>
          <ac:spMkLst>
            <pc:docMk/>
            <pc:sldMk cId="2007309066" sldId="348"/>
            <ac:spMk id="20" creationId="{DAB331DD-F4AF-47CA-0A91-DEB162BB177D}"/>
          </ac:spMkLst>
        </pc:spChg>
        <pc:spChg chg="mod">
          <ac:chgData name="Rania LAHLOU" userId="S::rania.lahlou@enpc.fr::03f841f7-665c-4726-bc3e-575d075b569f" providerId="AD" clId="Web-{E19C0596-3F14-05D7-1930-32CA82092E65}" dt="2023-02-20T17:58:43.330" v="940"/>
          <ac:spMkLst>
            <pc:docMk/>
            <pc:sldMk cId="2007309066" sldId="348"/>
            <ac:spMk id="21" creationId="{3E7468F5-9DFB-9092-FFCC-50299AE66634}"/>
          </ac:spMkLst>
        </pc:spChg>
        <pc:spChg chg="mod">
          <ac:chgData name="Rania LAHLOU" userId="S::rania.lahlou@enpc.fr::03f841f7-665c-4726-bc3e-575d075b569f" providerId="AD" clId="Web-{E19C0596-3F14-05D7-1930-32CA82092E65}" dt="2023-02-20T17:58:43.346" v="941"/>
          <ac:spMkLst>
            <pc:docMk/>
            <pc:sldMk cId="2007309066" sldId="348"/>
            <ac:spMk id="22" creationId="{5C24DC9A-D6D6-0CC4-0692-3EACEBD2464A}"/>
          </ac:spMkLst>
        </pc:spChg>
        <pc:spChg chg="mod">
          <ac:chgData name="Rania LAHLOU" userId="S::rania.lahlou@enpc.fr::03f841f7-665c-4726-bc3e-575d075b569f" providerId="AD" clId="Web-{E19C0596-3F14-05D7-1930-32CA82092E65}" dt="2023-02-20T17:58:43.361" v="942"/>
          <ac:spMkLst>
            <pc:docMk/>
            <pc:sldMk cId="2007309066" sldId="348"/>
            <ac:spMk id="23" creationId="{62291F49-429F-6708-4835-D6E79D24F31F}"/>
          </ac:spMkLst>
        </pc:spChg>
        <pc:spChg chg="mod">
          <ac:chgData name="Rania LAHLOU" userId="S::rania.lahlou@enpc.fr::03f841f7-665c-4726-bc3e-575d075b569f" providerId="AD" clId="Web-{E19C0596-3F14-05D7-1930-32CA82092E65}" dt="2023-02-20T17:58:04.843" v="934"/>
          <ac:spMkLst>
            <pc:docMk/>
            <pc:sldMk cId="2007309066" sldId="348"/>
            <ac:spMk id="24" creationId="{72343B7E-774B-2CFF-EFAE-76F8C5305DD5}"/>
          </ac:spMkLst>
        </pc:spChg>
        <pc:spChg chg="mod">
          <ac:chgData name="Rania LAHLOU" userId="S::rania.lahlou@enpc.fr::03f841f7-665c-4726-bc3e-575d075b569f" providerId="AD" clId="Web-{E19C0596-3F14-05D7-1930-32CA82092E65}" dt="2023-02-20T17:58:04.843" v="933"/>
          <ac:spMkLst>
            <pc:docMk/>
            <pc:sldMk cId="2007309066" sldId="348"/>
            <ac:spMk id="25" creationId="{38545FB4-CE3B-55B0-2FB0-94D8E8089D4C}"/>
          </ac:spMkLst>
        </pc:spChg>
        <pc:spChg chg="mod">
          <ac:chgData name="Rania LAHLOU" userId="S::rania.lahlou@enpc.fr::03f841f7-665c-4726-bc3e-575d075b569f" providerId="AD" clId="Web-{E19C0596-3F14-05D7-1930-32CA82092E65}" dt="2023-02-20T17:58:04.843" v="932"/>
          <ac:spMkLst>
            <pc:docMk/>
            <pc:sldMk cId="2007309066" sldId="348"/>
            <ac:spMk id="26" creationId="{2E6BFA1A-3775-7F00-E814-4CA7A6DCB737}"/>
          </ac:spMkLst>
        </pc:spChg>
        <pc:spChg chg="mod">
          <ac:chgData name="Rania LAHLOU" userId="S::rania.lahlou@enpc.fr::03f841f7-665c-4726-bc3e-575d075b569f" providerId="AD" clId="Web-{E19C0596-3F14-05D7-1930-32CA82092E65}" dt="2023-02-20T17:58:04.843" v="931"/>
          <ac:spMkLst>
            <pc:docMk/>
            <pc:sldMk cId="2007309066" sldId="348"/>
            <ac:spMk id="28" creationId="{B4CCD81C-8800-0EEC-C88E-F0FEC6A4435B}"/>
          </ac:spMkLst>
        </pc:spChg>
        <pc:spChg chg="mod">
          <ac:chgData name="Rania LAHLOU" userId="S::rania.lahlou@enpc.fr::03f841f7-665c-4726-bc3e-575d075b569f" providerId="AD" clId="Web-{E19C0596-3F14-05D7-1930-32CA82092E65}" dt="2023-02-20T17:58:04.843" v="930"/>
          <ac:spMkLst>
            <pc:docMk/>
            <pc:sldMk cId="2007309066" sldId="348"/>
            <ac:spMk id="29" creationId="{F91D3B75-33F8-6E86-738C-621F6ACE55D0}"/>
          </ac:spMkLst>
        </pc:spChg>
        <pc:spChg chg="mod">
          <ac:chgData name="Rania LAHLOU" userId="S::rania.lahlou@enpc.fr::03f841f7-665c-4726-bc3e-575d075b569f" providerId="AD" clId="Web-{E19C0596-3F14-05D7-1930-32CA82092E65}" dt="2023-02-20T17:58:04.843" v="929"/>
          <ac:spMkLst>
            <pc:docMk/>
            <pc:sldMk cId="2007309066" sldId="348"/>
            <ac:spMk id="30" creationId="{3AC8CC57-E615-4717-A866-E0D2205E5E36}"/>
          </ac:spMkLst>
        </pc:spChg>
        <pc:spChg chg="mod">
          <ac:chgData name="Rania LAHLOU" userId="S::rania.lahlou@enpc.fr::03f841f7-665c-4726-bc3e-575d075b569f" providerId="AD" clId="Web-{E19C0596-3F14-05D7-1930-32CA82092E65}" dt="2023-02-20T17:58:04.843" v="928"/>
          <ac:spMkLst>
            <pc:docMk/>
            <pc:sldMk cId="2007309066" sldId="348"/>
            <ac:spMk id="31" creationId="{FEA9A0D6-2441-DFC1-F6A4-44FB12C6038B}"/>
          </ac:spMkLst>
        </pc:spChg>
      </pc:sldChg>
    </pc:docChg>
  </pc:docChgLst>
  <pc:docChgLst>
    <pc:chgData name="Rania LAHLOU" userId="S::rania.lahlou@enpc.fr::03f841f7-665c-4726-bc3e-575d075b569f" providerId="AD" clId="Web-{1B5D1B6C-287B-1B84-534E-3179965389E3}"/>
    <pc:docChg chg="addSld delSld modSld sldOrd modSection">
      <pc:chgData name="Rania LAHLOU" userId="S::rania.lahlou@enpc.fr::03f841f7-665c-4726-bc3e-575d075b569f" providerId="AD" clId="Web-{1B5D1B6C-287B-1B84-534E-3179965389E3}" dt="2023-02-16T21:47:46.234" v="1242" actId="20577"/>
      <pc:docMkLst>
        <pc:docMk/>
      </pc:docMkLst>
      <pc:sldChg chg="addSp delSp modSp mod modShow delCm modCm modNotes">
        <pc:chgData name="Rania LAHLOU" userId="S::rania.lahlou@enpc.fr::03f841f7-665c-4726-bc3e-575d075b569f" providerId="AD" clId="Web-{1B5D1B6C-287B-1B84-534E-3179965389E3}" dt="2023-02-16T21:18:40.024" v="1217" actId="20577"/>
        <pc:sldMkLst>
          <pc:docMk/>
          <pc:sldMk cId="3627213873" sldId="300"/>
        </pc:sldMkLst>
        <pc:spChg chg="add mod">
          <ac:chgData name="Rania LAHLOU" userId="S::rania.lahlou@enpc.fr::03f841f7-665c-4726-bc3e-575d075b569f" providerId="AD" clId="Web-{1B5D1B6C-287B-1B84-534E-3179965389E3}" dt="2023-02-16T08:38:23.565" v="102"/>
          <ac:spMkLst>
            <pc:docMk/>
            <pc:sldMk cId="3627213873" sldId="300"/>
            <ac:spMk id="4" creationId="{377B3589-17DB-8D35-C298-1D39912A1134}"/>
          </ac:spMkLst>
        </pc:spChg>
        <pc:spChg chg="add del">
          <ac:chgData name="Rania LAHLOU" userId="S::rania.lahlou@enpc.fr::03f841f7-665c-4726-bc3e-575d075b569f" providerId="AD" clId="Web-{1B5D1B6C-287B-1B84-534E-3179965389E3}" dt="2023-02-16T08:43:26.590" v="194"/>
          <ac:spMkLst>
            <pc:docMk/>
            <pc:sldMk cId="3627213873" sldId="300"/>
            <ac:spMk id="5" creationId="{8B77C4AA-29EE-AACE-E433-7B18EE9D5752}"/>
          </ac:spMkLst>
        </pc:spChg>
        <pc:spChg chg="add mod">
          <ac:chgData name="Rania LAHLOU" userId="S::rania.lahlou@enpc.fr::03f841f7-665c-4726-bc3e-575d075b569f" providerId="AD" clId="Web-{1B5D1B6C-287B-1B84-534E-3179965389E3}" dt="2023-02-16T17:20:04.789" v="664" actId="20577"/>
          <ac:spMkLst>
            <pc:docMk/>
            <pc:sldMk cId="3627213873" sldId="300"/>
            <ac:spMk id="5" creationId="{E2B05740-89CA-0847-5C75-7AB20456607C}"/>
          </ac:spMkLst>
        </pc:spChg>
        <pc:spChg chg="mod">
          <ac:chgData name="Rania LAHLOU" userId="S::rania.lahlou@enpc.fr::03f841f7-665c-4726-bc3e-575d075b569f" providerId="AD" clId="Web-{1B5D1B6C-287B-1B84-534E-3179965389E3}" dt="2023-02-16T18:21:26.065" v="1059" actId="1076"/>
          <ac:spMkLst>
            <pc:docMk/>
            <pc:sldMk cId="3627213873" sldId="300"/>
            <ac:spMk id="6" creationId="{EEBF164E-FF02-9498-B266-20BCCA2AC92E}"/>
          </ac:spMkLst>
        </pc:spChg>
        <pc:spChg chg="add mod">
          <ac:chgData name="Rania LAHLOU" userId="S::rania.lahlou@enpc.fr::03f841f7-665c-4726-bc3e-575d075b569f" providerId="AD" clId="Web-{1B5D1B6C-287B-1B84-534E-3179965389E3}" dt="2023-02-16T21:17:55.177" v="1209" actId="1076"/>
          <ac:spMkLst>
            <pc:docMk/>
            <pc:sldMk cId="3627213873" sldId="300"/>
            <ac:spMk id="8" creationId="{04765AFB-871E-C5EF-D35E-B033BF97F313}"/>
          </ac:spMkLst>
        </pc:spChg>
        <pc:spChg chg="add del">
          <ac:chgData name="Rania LAHLOU" userId="S::rania.lahlou@enpc.fr::03f841f7-665c-4726-bc3e-575d075b569f" providerId="AD" clId="Web-{1B5D1B6C-287B-1B84-534E-3179965389E3}" dt="2023-02-16T21:17:18.987" v="1198"/>
          <ac:spMkLst>
            <pc:docMk/>
            <pc:sldMk cId="3627213873" sldId="300"/>
            <ac:spMk id="10" creationId="{B01FCF87-B5DD-16B2-1E1E-2C29EDF27EA3}"/>
          </ac:spMkLst>
        </pc:spChg>
        <pc:spChg chg="mod">
          <ac:chgData name="Rania LAHLOU" userId="S::rania.lahlou@enpc.fr::03f841f7-665c-4726-bc3e-575d075b569f" providerId="AD" clId="Web-{1B5D1B6C-287B-1B84-534E-3179965389E3}" dt="2023-02-16T08:40:17.413" v="166" actId="1076"/>
          <ac:spMkLst>
            <pc:docMk/>
            <pc:sldMk cId="3627213873" sldId="300"/>
            <ac:spMk id="11" creationId="{9225C307-7A77-5B94-6D89-58C11768B600}"/>
          </ac:spMkLst>
        </pc:spChg>
        <pc:spChg chg="del mod">
          <ac:chgData name="Rania LAHLOU" userId="S::rania.lahlou@enpc.fr::03f841f7-665c-4726-bc3e-575d075b569f" providerId="AD" clId="Web-{1B5D1B6C-287B-1B84-534E-3179965389E3}" dt="2023-02-16T08:35:34.763" v="81"/>
          <ac:spMkLst>
            <pc:docMk/>
            <pc:sldMk cId="3627213873" sldId="300"/>
            <ac:spMk id="12" creationId="{C7D7924F-5B99-A314-D844-7CBDE18F3232}"/>
          </ac:spMkLst>
        </pc:spChg>
        <pc:spChg chg="add mod">
          <ac:chgData name="Rania LAHLOU" userId="S::rania.lahlou@enpc.fr::03f841f7-665c-4726-bc3e-575d075b569f" providerId="AD" clId="Web-{1B5D1B6C-287B-1B84-534E-3179965389E3}" dt="2023-02-16T21:18:40.024" v="1217" actId="20577"/>
          <ac:spMkLst>
            <pc:docMk/>
            <pc:sldMk cId="3627213873" sldId="300"/>
            <ac:spMk id="12" creationId="{D3F1ACDE-D58A-0670-D28D-E37456A8A59D}"/>
          </ac:spMkLst>
        </pc:spChg>
        <pc:spChg chg="add mod">
          <ac:chgData name="Rania LAHLOU" userId="S::rania.lahlou@enpc.fr::03f841f7-665c-4726-bc3e-575d075b569f" providerId="AD" clId="Web-{1B5D1B6C-287B-1B84-534E-3179965389E3}" dt="2023-02-16T21:17:26.847" v="1201" actId="1076"/>
          <ac:spMkLst>
            <pc:docMk/>
            <pc:sldMk cId="3627213873" sldId="300"/>
            <ac:spMk id="13" creationId="{6B256A03-F222-6AFA-B269-DB5F7CA5EF7A}"/>
          </ac:spMkLst>
        </pc:spChg>
        <pc:spChg chg="del">
          <ac:chgData name="Rania LAHLOU" userId="S::rania.lahlou@enpc.fr::03f841f7-665c-4726-bc3e-575d075b569f" providerId="AD" clId="Web-{1B5D1B6C-287B-1B84-534E-3179965389E3}" dt="2023-02-16T08:35:19.060" v="74"/>
          <ac:spMkLst>
            <pc:docMk/>
            <pc:sldMk cId="3627213873" sldId="300"/>
            <ac:spMk id="16" creationId="{1E4A08B7-7184-80DE-B917-FFA2B9089E81}"/>
          </ac:spMkLst>
        </pc:spChg>
        <pc:spChg chg="add mod">
          <ac:chgData name="Rania LAHLOU" userId="S::rania.lahlou@enpc.fr::03f841f7-665c-4726-bc3e-575d075b569f" providerId="AD" clId="Web-{1B5D1B6C-287B-1B84-534E-3179965389E3}" dt="2023-02-16T21:17:52.396" v="1208" actId="1076"/>
          <ac:spMkLst>
            <pc:docMk/>
            <pc:sldMk cId="3627213873" sldId="300"/>
            <ac:spMk id="17" creationId="{2B9AA858-9EE1-D361-19F8-DF748DA6A62F}"/>
          </ac:spMkLst>
        </pc:spChg>
        <pc:spChg chg="del mod">
          <ac:chgData name="Rania LAHLOU" userId="S::rania.lahlou@enpc.fr::03f841f7-665c-4726-bc3e-575d075b569f" providerId="AD" clId="Web-{1B5D1B6C-287B-1B84-534E-3179965389E3}" dt="2023-02-16T08:41:27.727" v="192"/>
          <ac:spMkLst>
            <pc:docMk/>
            <pc:sldMk cId="3627213873" sldId="300"/>
            <ac:spMk id="25" creationId="{17E6D370-638C-26F6-2D5D-55865D4FC12B}"/>
          </ac:spMkLst>
        </pc:spChg>
        <pc:grpChg chg="del">
          <ac:chgData name="Rania LAHLOU" userId="S::rania.lahlou@enpc.fr::03f841f7-665c-4726-bc3e-575d075b569f" providerId="AD" clId="Web-{1B5D1B6C-287B-1B84-534E-3179965389E3}" dt="2023-02-16T08:35:16.278" v="73"/>
          <ac:grpSpMkLst>
            <pc:docMk/>
            <pc:sldMk cId="3627213873" sldId="300"/>
            <ac:grpSpMk id="10" creationId="{5EBAE73C-6903-982D-26CA-58AC56E3EB5B}"/>
          </ac:grpSpMkLst>
        </pc:grpChg>
        <pc:graphicFrameChg chg="mod">
          <ac:chgData name="Rania LAHLOU" userId="S::rania.lahlou@enpc.fr::03f841f7-665c-4726-bc3e-575d075b569f" providerId="AD" clId="Web-{1B5D1B6C-287B-1B84-534E-3179965389E3}" dt="2023-02-16T17:15:24.998" v="573" actId="1076"/>
          <ac:graphicFrameMkLst>
            <pc:docMk/>
            <pc:sldMk cId="3627213873" sldId="300"/>
            <ac:graphicFrameMk id="14" creationId="{474ED284-4DCF-DB15-28F4-848675A1E142}"/>
          </ac:graphicFrameMkLst>
        </pc:graphicFrameChg>
        <pc:picChg chg="add del mod modCrop">
          <ac:chgData name="Rania LAHLOU" userId="S::rania.lahlou@enpc.fr::03f841f7-665c-4726-bc3e-575d075b569f" providerId="AD" clId="Web-{1B5D1B6C-287B-1B84-534E-3179965389E3}" dt="2023-02-16T21:17:17.644" v="1197"/>
          <ac:picMkLst>
            <pc:docMk/>
            <pc:sldMk cId="3627213873" sldId="300"/>
            <ac:picMk id="2" creationId="{BB5CBF14-B03C-4A4D-CA92-21EADE1CB63B}"/>
          </ac:picMkLst>
        </pc:picChg>
        <pc:picChg chg="add del mod modCrop">
          <ac:chgData name="Rania LAHLOU" userId="S::rania.lahlou@enpc.fr::03f841f7-665c-4726-bc3e-575d075b569f" providerId="AD" clId="Web-{1B5D1B6C-287B-1B84-534E-3179965389E3}" dt="2023-02-16T17:15:06.201" v="570"/>
          <ac:picMkLst>
            <pc:docMk/>
            <pc:sldMk cId="3627213873" sldId="300"/>
            <ac:picMk id="3" creationId="{89B889E6-38A0-F993-5844-D4D98A024D24}"/>
          </ac:picMkLst>
        </pc:picChg>
        <pc:picChg chg="del">
          <ac:chgData name="Rania LAHLOU" userId="S::rania.lahlou@enpc.fr::03f841f7-665c-4726-bc3e-575d075b569f" providerId="AD" clId="Web-{1B5D1B6C-287B-1B84-534E-3179965389E3}" dt="2023-02-16T17:51:46.851" v="809"/>
          <ac:picMkLst>
            <pc:docMk/>
            <pc:sldMk cId="3627213873" sldId="300"/>
            <ac:picMk id="16" creationId="{0BDEDC5C-3A37-B436-678B-8638FA6EF9D7}"/>
          </ac:picMkLst>
        </pc:picChg>
        <pc:cxnChg chg="add mod ord">
          <ac:chgData name="Rania LAHLOU" userId="S::rania.lahlou@enpc.fr::03f841f7-665c-4726-bc3e-575d075b569f" providerId="AD" clId="Web-{1B5D1B6C-287B-1B84-534E-3179965389E3}" dt="2023-02-16T21:18:04.584" v="1210"/>
          <ac:cxnSpMkLst>
            <pc:docMk/>
            <pc:sldMk cId="3627213873" sldId="300"/>
            <ac:cxnSpMk id="3" creationId="{4DB9EB5D-367A-6CC4-7766-EC734BDCCE77}"/>
          </ac:cxnSpMkLst>
        </pc:cxnChg>
        <pc:cxnChg chg="add mod">
          <ac:chgData name="Rania LAHLOU" userId="S::rania.lahlou@enpc.fr::03f841f7-665c-4726-bc3e-575d075b569f" providerId="AD" clId="Web-{1B5D1B6C-287B-1B84-534E-3179965389E3}" dt="2023-02-16T10:40:09.936" v="300" actId="1076"/>
          <ac:cxnSpMkLst>
            <pc:docMk/>
            <pc:sldMk cId="3627213873" sldId="300"/>
            <ac:cxnSpMk id="7" creationId="{4AADED79-6F49-B7EA-5995-44940CA474F0}"/>
          </ac:cxnSpMkLst>
        </pc:cxnChg>
        <pc:cxnChg chg="del mod">
          <ac:chgData name="Rania LAHLOU" userId="S::rania.lahlou@enpc.fr::03f841f7-665c-4726-bc3e-575d075b569f" providerId="AD" clId="Web-{1B5D1B6C-287B-1B84-534E-3179965389E3}" dt="2023-02-16T08:35:34.763" v="80"/>
          <ac:cxnSpMkLst>
            <pc:docMk/>
            <pc:sldMk cId="3627213873" sldId="300"/>
            <ac:cxnSpMk id="14" creationId="{57D00A48-D522-BC17-E431-406DCFB21ABB}"/>
          </ac:cxnSpMkLst>
        </pc:cxnChg>
        <pc:cxnChg chg="mod">
          <ac:chgData name="Rania LAHLOU" userId="S::rania.lahlou@enpc.fr::03f841f7-665c-4726-bc3e-575d075b569f" providerId="AD" clId="Web-{1B5D1B6C-287B-1B84-534E-3179965389E3}" dt="2023-02-16T08:37:59.393" v="99" actId="1076"/>
          <ac:cxnSpMkLst>
            <pc:docMk/>
            <pc:sldMk cId="3627213873" sldId="300"/>
            <ac:cxnSpMk id="15" creationId="{0BBDB319-E4A3-F569-81E4-48EA95D2CC62}"/>
          </ac:cxnSpMkLst>
        </pc:cxnChg>
      </pc:sldChg>
      <pc:sldChg chg="modSp add del replId">
        <pc:chgData name="Rania LAHLOU" userId="S::rania.lahlou@enpc.fr::03f841f7-665c-4726-bc3e-575d075b569f" providerId="AD" clId="Web-{1B5D1B6C-287B-1B84-534E-3179965389E3}" dt="2023-02-16T15:51:10.037" v="458"/>
        <pc:sldMkLst>
          <pc:docMk/>
          <pc:sldMk cId="2728275134" sldId="326"/>
        </pc:sldMkLst>
        <pc:spChg chg="mod">
          <ac:chgData name="Rania LAHLOU" userId="S::rania.lahlou@enpc.fr::03f841f7-665c-4726-bc3e-575d075b569f" providerId="AD" clId="Web-{1B5D1B6C-287B-1B84-534E-3179965389E3}" dt="2023-02-16T10:08:20.023" v="254" actId="20577"/>
          <ac:spMkLst>
            <pc:docMk/>
            <pc:sldMk cId="2728275134" sldId="326"/>
            <ac:spMk id="6" creationId="{EEBF164E-FF02-9498-B266-20BCCA2AC92E}"/>
          </ac:spMkLst>
        </pc:spChg>
      </pc:sldChg>
      <pc:sldChg chg="add replId">
        <pc:chgData name="Rania LAHLOU" userId="S::rania.lahlou@enpc.fr::03f841f7-665c-4726-bc3e-575d075b569f" providerId="AD" clId="Web-{1B5D1B6C-287B-1B84-534E-3179965389E3}" dt="2023-02-16T10:07:48.522" v="217"/>
        <pc:sldMkLst>
          <pc:docMk/>
          <pc:sldMk cId="1224414788" sldId="328"/>
        </pc:sldMkLst>
      </pc:sldChg>
      <pc:sldChg chg="addSp delSp modSp add mod replId modShow modNotes">
        <pc:chgData name="Rania LAHLOU" userId="S::rania.lahlou@enpc.fr::03f841f7-665c-4726-bc3e-575d075b569f" providerId="AD" clId="Web-{1B5D1B6C-287B-1B84-534E-3179965389E3}" dt="2023-02-16T17:19:24.756" v="644" actId="20577"/>
        <pc:sldMkLst>
          <pc:docMk/>
          <pc:sldMk cId="2724952681" sldId="331"/>
        </pc:sldMkLst>
        <pc:spChg chg="del">
          <ac:chgData name="Rania LAHLOU" userId="S::rania.lahlou@enpc.fr::03f841f7-665c-4726-bc3e-575d075b569f" providerId="AD" clId="Web-{1B5D1B6C-287B-1B84-534E-3179965389E3}" dt="2023-02-16T15:20:45.629" v="366"/>
          <ac:spMkLst>
            <pc:docMk/>
            <pc:sldMk cId="2724952681" sldId="331"/>
            <ac:spMk id="4" creationId="{377B3589-17DB-8D35-C298-1D39912A1134}"/>
          </ac:spMkLst>
        </pc:spChg>
        <pc:spChg chg="add mod">
          <ac:chgData name="Rania LAHLOU" userId="S::rania.lahlou@enpc.fr::03f841f7-665c-4726-bc3e-575d075b569f" providerId="AD" clId="Web-{1B5D1B6C-287B-1B84-534E-3179965389E3}" dt="2023-02-16T17:19:02.599" v="623" actId="20577"/>
          <ac:spMkLst>
            <pc:docMk/>
            <pc:sldMk cId="2724952681" sldId="331"/>
            <ac:spMk id="5" creationId="{5D009DB0-7227-618F-E4CE-8194F41EBC4E}"/>
          </ac:spMkLst>
        </pc:spChg>
        <pc:spChg chg="mod">
          <ac:chgData name="Rania LAHLOU" userId="S::rania.lahlou@enpc.fr::03f841f7-665c-4726-bc3e-575d075b569f" providerId="AD" clId="Web-{1B5D1B6C-287B-1B84-534E-3179965389E3}" dt="2023-02-16T17:19:24.756" v="644" actId="20577"/>
          <ac:spMkLst>
            <pc:docMk/>
            <pc:sldMk cId="2724952681" sldId="331"/>
            <ac:spMk id="6" creationId="{EEBF164E-FF02-9498-B266-20BCCA2AC92E}"/>
          </ac:spMkLst>
        </pc:spChg>
        <pc:spChg chg="del">
          <ac:chgData name="Rania LAHLOU" userId="S::rania.lahlou@enpc.fr::03f841f7-665c-4726-bc3e-575d075b569f" providerId="AD" clId="Web-{1B5D1B6C-287B-1B84-534E-3179965389E3}" dt="2023-02-16T15:20:46.988" v="367"/>
          <ac:spMkLst>
            <pc:docMk/>
            <pc:sldMk cId="2724952681" sldId="331"/>
            <ac:spMk id="8" creationId="{04765AFB-871E-C5EF-D35E-B033BF97F313}"/>
          </ac:spMkLst>
        </pc:spChg>
        <pc:spChg chg="add mod">
          <ac:chgData name="Rania LAHLOU" userId="S::rania.lahlou@enpc.fr::03f841f7-665c-4726-bc3e-575d075b569f" providerId="AD" clId="Web-{1B5D1B6C-287B-1B84-534E-3179965389E3}" dt="2023-02-16T15:49:43.941" v="457" actId="20577"/>
          <ac:spMkLst>
            <pc:docMk/>
            <pc:sldMk cId="2724952681" sldId="331"/>
            <ac:spMk id="9" creationId="{348E778E-FBBE-69E4-DDB0-2C7118C43726}"/>
          </ac:spMkLst>
        </pc:spChg>
        <pc:spChg chg="add mod">
          <ac:chgData name="Rania LAHLOU" userId="S::rania.lahlou@enpc.fr::03f841f7-665c-4726-bc3e-575d075b569f" providerId="AD" clId="Web-{1B5D1B6C-287B-1B84-534E-3179965389E3}" dt="2023-02-16T17:18:59.302" v="621" actId="20577"/>
          <ac:spMkLst>
            <pc:docMk/>
            <pc:sldMk cId="2724952681" sldId="331"/>
            <ac:spMk id="11" creationId="{7140A1E7-86A6-3F2E-12CC-0623C63573DD}"/>
          </ac:spMkLst>
        </pc:spChg>
        <pc:spChg chg="del mod">
          <ac:chgData name="Rania LAHLOU" userId="S::rania.lahlou@enpc.fr::03f841f7-665c-4726-bc3e-575d075b569f" providerId="AD" clId="Web-{1B5D1B6C-287B-1B84-534E-3179965389E3}" dt="2023-02-16T15:35:15.934" v="378"/>
          <ac:spMkLst>
            <pc:docMk/>
            <pc:sldMk cId="2724952681" sldId="331"/>
            <ac:spMk id="11" creationId="{9225C307-7A77-5B94-6D89-58C11768B600}"/>
          </ac:spMkLst>
        </pc:spChg>
        <pc:spChg chg="del">
          <ac:chgData name="Rania LAHLOU" userId="S::rania.lahlou@enpc.fr::03f841f7-665c-4726-bc3e-575d075b569f" providerId="AD" clId="Web-{1B5D1B6C-287B-1B84-534E-3179965389E3}" dt="2023-02-16T15:20:50.067" v="368"/>
          <ac:spMkLst>
            <pc:docMk/>
            <pc:sldMk cId="2724952681" sldId="331"/>
            <ac:spMk id="13" creationId="{6B256A03-F222-6AFA-B269-DB5F7CA5EF7A}"/>
          </ac:spMkLst>
        </pc:spChg>
        <pc:spChg chg="del">
          <ac:chgData name="Rania LAHLOU" userId="S::rania.lahlou@enpc.fr::03f841f7-665c-4726-bc3e-575d075b569f" providerId="AD" clId="Web-{1B5D1B6C-287B-1B84-534E-3179965389E3}" dt="2023-02-16T15:20:42.707" v="365"/>
          <ac:spMkLst>
            <pc:docMk/>
            <pc:sldMk cId="2724952681" sldId="331"/>
            <ac:spMk id="17" creationId="{2B9AA858-9EE1-D361-19F8-DF748DA6A62F}"/>
          </ac:spMkLst>
        </pc:spChg>
        <pc:picChg chg="add mod">
          <ac:chgData name="Rania LAHLOU" userId="S::rania.lahlou@enpc.fr::03f841f7-665c-4726-bc3e-575d075b569f" providerId="AD" clId="Web-{1B5D1B6C-287B-1B84-534E-3179965389E3}" dt="2023-02-16T17:18:17.801" v="601" actId="1076"/>
          <ac:picMkLst>
            <pc:docMk/>
            <pc:sldMk cId="2724952681" sldId="331"/>
            <ac:picMk id="2" creationId="{832B94CB-B706-7A91-DB49-287EA22CF938}"/>
          </ac:picMkLst>
        </pc:picChg>
        <pc:picChg chg="del">
          <ac:chgData name="Rania LAHLOU" userId="S::rania.lahlou@enpc.fr::03f841f7-665c-4726-bc3e-575d075b569f" providerId="AD" clId="Web-{1B5D1B6C-287B-1B84-534E-3179965389E3}" dt="2023-02-16T10:39:41.295" v="295"/>
          <ac:picMkLst>
            <pc:docMk/>
            <pc:sldMk cId="2724952681" sldId="331"/>
            <ac:picMk id="2" creationId="{BB5CBF14-B03C-4A4D-CA92-21EADE1CB63B}"/>
          </ac:picMkLst>
        </pc:picChg>
        <pc:picChg chg="add mod ord">
          <ac:chgData name="Rania LAHLOU" userId="S::rania.lahlou@enpc.fr::03f841f7-665c-4726-bc3e-575d075b569f" providerId="AD" clId="Web-{1B5D1B6C-287B-1B84-534E-3179965389E3}" dt="2023-02-16T15:46:31.546" v="411" actId="1076"/>
          <ac:picMkLst>
            <pc:docMk/>
            <pc:sldMk cId="2724952681" sldId="331"/>
            <ac:picMk id="3" creationId="{51BEB86C-AF3B-749C-0E38-005ACBDA6362}"/>
          </ac:picMkLst>
        </pc:picChg>
        <pc:picChg chg="del">
          <ac:chgData name="Rania LAHLOU" userId="S::rania.lahlou@enpc.fr::03f841f7-665c-4726-bc3e-575d075b569f" providerId="AD" clId="Web-{1B5D1B6C-287B-1B84-534E-3179965389E3}" dt="2023-02-16T10:41:08.672" v="362"/>
          <ac:picMkLst>
            <pc:docMk/>
            <pc:sldMk cId="2724952681" sldId="331"/>
            <ac:picMk id="3" creationId="{89B889E6-38A0-F993-5844-D4D98A024D24}"/>
          </ac:picMkLst>
        </pc:picChg>
        <pc:picChg chg="add del mod modCrop">
          <ac:chgData name="Rania LAHLOU" userId="S::rania.lahlou@enpc.fr::03f841f7-665c-4726-bc3e-575d075b569f" providerId="AD" clId="Web-{1B5D1B6C-287B-1B84-534E-3179965389E3}" dt="2023-02-16T15:43:39.525" v="399"/>
          <ac:picMkLst>
            <pc:docMk/>
            <pc:sldMk cId="2724952681" sldId="331"/>
            <ac:picMk id="5" creationId="{1DD0648C-FC54-25E5-D181-E558F3E21B36}"/>
          </ac:picMkLst>
        </pc:picChg>
        <pc:picChg chg="add mod modCrop">
          <ac:chgData name="Rania LAHLOU" userId="S::rania.lahlou@enpc.fr::03f841f7-665c-4726-bc3e-575d075b569f" providerId="AD" clId="Web-{1B5D1B6C-287B-1B84-534E-3179965389E3}" dt="2023-02-16T17:17:56.097" v="597" actId="14100"/>
          <ac:picMkLst>
            <pc:docMk/>
            <pc:sldMk cId="2724952681" sldId="331"/>
            <ac:picMk id="7" creationId="{56B00492-F465-35C8-9C26-28BD38039CB9}"/>
          </ac:picMkLst>
        </pc:picChg>
        <pc:cxnChg chg="add mod">
          <ac:chgData name="Rania LAHLOU" userId="S::rania.lahlou@enpc.fr::03f841f7-665c-4726-bc3e-575d075b569f" providerId="AD" clId="Web-{1B5D1B6C-287B-1B84-534E-3179965389E3}" dt="2023-02-16T17:18:20.566" v="602" actId="1076"/>
          <ac:cxnSpMkLst>
            <pc:docMk/>
            <pc:sldMk cId="2724952681" sldId="331"/>
            <ac:cxnSpMk id="10" creationId="{8AD46156-F407-6636-F142-4B7C635C7295}"/>
          </ac:cxnSpMkLst>
        </pc:cxnChg>
        <pc:cxnChg chg="add mod">
          <ac:chgData name="Rania LAHLOU" userId="S::rania.lahlou@enpc.fr::03f841f7-665c-4726-bc3e-575d075b569f" providerId="AD" clId="Web-{1B5D1B6C-287B-1B84-534E-3179965389E3}" dt="2023-02-16T17:18:37.504" v="607" actId="1076"/>
          <ac:cxnSpMkLst>
            <pc:docMk/>
            <pc:sldMk cId="2724952681" sldId="331"/>
            <ac:cxnSpMk id="12" creationId="{E1481463-861E-BA25-765E-9B69BD683CEF}"/>
          </ac:cxnSpMkLst>
        </pc:cxnChg>
        <pc:cxnChg chg="del">
          <ac:chgData name="Rania LAHLOU" userId="S::rania.lahlou@enpc.fr::03f841f7-665c-4726-bc3e-575d075b569f" providerId="AD" clId="Web-{1B5D1B6C-287B-1B84-534E-3179965389E3}" dt="2023-02-16T15:35:18.730" v="379"/>
          <ac:cxnSpMkLst>
            <pc:docMk/>
            <pc:sldMk cId="2724952681" sldId="331"/>
            <ac:cxnSpMk id="15" creationId="{0BBDB319-E4A3-F569-81E4-48EA95D2CC62}"/>
          </ac:cxnSpMkLst>
        </pc:cxnChg>
      </pc:sldChg>
      <pc:sldChg chg="addSp delSp modSp add replId">
        <pc:chgData name="Rania LAHLOU" userId="S::rania.lahlou@enpc.fr::03f841f7-665c-4726-bc3e-575d075b569f" providerId="AD" clId="Web-{1B5D1B6C-287B-1B84-534E-3179965389E3}" dt="2023-02-16T18:00:55.885" v="840" actId="1076"/>
        <pc:sldMkLst>
          <pc:docMk/>
          <pc:sldMk cId="3543988347" sldId="336"/>
        </pc:sldMkLst>
        <pc:spChg chg="mod">
          <ac:chgData name="Rania LAHLOU" userId="S::rania.lahlou@enpc.fr::03f841f7-665c-4726-bc3e-575d075b569f" providerId="AD" clId="Web-{1B5D1B6C-287B-1B84-534E-3179965389E3}" dt="2023-02-16T17:46:34.263" v="797" actId="20577"/>
          <ac:spMkLst>
            <pc:docMk/>
            <pc:sldMk cId="3543988347" sldId="336"/>
            <ac:spMk id="6" creationId="{EEBF164E-FF02-9498-B266-20BCCA2AC92E}"/>
          </ac:spMkLst>
        </pc:spChg>
        <pc:spChg chg="del">
          <ac:chgData name="Rania LAHLOU" userId="S::rania.lahlou@enpc.fr::03f841f7-665c-4726-bc3e-575d075b569f" providerId="AD" clId="Web-{1B5D1B6C-287B-1B84-534E-3179965389E3}" dt="2023-02-16T16:57:42.229" v="466"/>
          <ac:spMkLst>
            <pc:docMk/>
            <pc:sldMk cId="3543988347" sldId="336"/>
            <ac:spMk id="9" creationId="{348E778E-FBBE-69E4-DDB0-2C7118C43726}"/>
          </ac:spMkLst>
        </pc:spChg>
        <pc:spChg chg="add del mod">
          <ac:chgData name="Rania LAHLOU" userId="S::rania.lahlou@enpc.fr::03f841f7-665c-4726-bc3e-575d075b569f" providerId="AD" clId="Web-{1B5D1B6C-287B-1B84-534E-3179965389E3}" dt="2023-02-16T17:28:53.540" v="701"/>
          <ac:spMkLst>
            <pc:docMk/>
            <pc:sldMk cId="3543988347" sldId="336"/>
            <ac:spMk id="21" creationId="{CEA95C34-BF2E-6553-8B2E-75C9AAD4FDD5}"/>
          </ac:spMkLst>
        </pc:spChg>
        <pc:picChg chg="del">
          <ac:chgData name="Rania LAHLOU" userId="S::rania.lahlou@enpc.fr::03f841f7-665c-4726-bc3e-575d075b569f" providerId="AD" clId="Web-{1B5D1B6C-287B-1B84-534E-3179965389E3}" dt="2023-02-16T16:57:32.963" v="461"/>
          <ac:picMkLst>
            <pc:docMk/>
            <pc:sldMk cId="3543988347" sldId="336"/>
            <ac:picMk id="2" creationId="{832B94CB-B706-7A91-DB49-287EA22CF938}"/>
          </ac:picMkLst>
        </pc:picChg>
        <pc:picChg chg="del">
          <ac:chgData name="Rania LAHLOU" userId="S::rania.lahlou@enpc.fr::03f841f7-665c-4726-bc3e-575d075b569f" providerId="AD" clId="Web-{1B5D1B6C-287B-1B84-534E-3179965389E3}" dt="2023-02-16T16:57:34.197" v="462"/>
          <ac:picMkLst>
            <pc:docMk/>
            <pc:sldMk cId="3543988347" sldId="336"/>
            <ac:picMk id="3" creationId="{51BEB86C-AF3B-749C-0E38-005ACBDA6362}"/>
          </ac:picMkLst>
        </pc:picChg>
        <pc:picChg chg="add del mod modCrop">
          <ac:chgData name="Rania LAHLOU" userId="S::rania.lahlou@enpc.fr::03f841f7-665c-4726-bc3e-575d075b569f" providerId="AD" clId="Web-{1B5D1B6C-287B-1B84-534E-3179965389E3}" dt="2023-02-16T17:26:14.801" v="666"/>
          <ac:picMkLst>
            <pc:docMk/>
            <pc:sldMk cId="3543988347" sldId="336"/>
            <ac:picMk id="4" creationId="{2F7E2F4E-B25E-4E54-E104-2007AC052001}"/>
          </ac:picMkLst>
        </pc:picChg>
        <pc:picChg chg="add del mod">
          <ac:chgData name="Rania LAHLOU" userId="S::rania.lahlou@enpc.fr::03f841f7-665c-4726-bc3e-575d075b569f" providerId="AD" clId="Web-{1B5D1B6C-287B-1B84-534E-3179965389E3}" dt="2023-02-16T17:26:19.176" v="674"/>
          <ac:picMkLst>
            <pc:docMk/>
            <pc:sldMk cId="3543988347" sldId="336"/>
            <ac:picMk id="5" creationId="{F32B832B-F72F-34BE-3587-93E836FD1AE4}"/>
          </ac:picMkLst>
        </pc:picChg>
        <pc:picChg chg="del">
          <ac:chgData name="Rania LAHLOU" userId="S::rania.lahlou@enpc.fr::03f841f7-665c-4726-bc3e-575d075b569f" providerId="AD" clId="Web-{1B5D1B6C-287B-1B84-534E-3179965389E3}" dt="2023-02-16T16:57:31.541" v="460"/>
          <ac:picMkLst>
            <pc:docMk/>
            <pc:sldMk cId="3543988347" sldId="336"/>
            <ac:picMk id="7" creationId="{56B00492-F465-35C8-9C26-28BD38039CB9}"/>
          </ac:picMkLst>
        </pc:picChg>
        <pc:picChg chg="add del mod">
          <ac:chgData name="Rania LAHLOU" userId="S::rania.lahlou@enpc.fr::03f841f7-665c-4726-bc3e-575d075b569f" providerId="AD" clId="Web-{1B5D1B6C-287B-1B84-534E-3179965389E3}" dt="2023-02-16T17:26:19.176" v="673"/>
          <ac:picMkLst>
            <pc:docMk/>
            <pc:sldMk cId="3543988347" sldId="336"/>
            <ac:picMk id="8" creationId="{879B2747-90B3-ECC0-6E12-D7E95AB08E28}"/>
          </ac:picMkLst>
        </pc:picChg>
        <pc:picChg chg="add del mod">
          <ac:chgData name="Rania LAHLOU" userId="S::rania.lahlou@enpc.fr::03f841f7-665c-4726-bc3e-575d075b569f" providerId="AD" clId="Web-{1B5D1B6C-287B-1B84-534E-3179965389E3}" dt="2023-02-16T17:04:27.008" v="530"/>
          <ac:picMkLst>
            <pc:docMk/>
            <pc:sldMk cId="3543988347" sldId="336"/>
            <ac:picMk id="10" creationId="{BBE13179-85CD-BCE8-01FD-B4E1E1AA27D2}"/>
          </ac:picMkLst>
        </pc:picChg>
        <pc:picChg chg="add del mod">
          <ac:chgData name="Rania LAHLOU" userId="S::rania.lahlou@enpc.fr::03f841f7-665c-4726-bc3e-575d075b569f" providerId="AD" clId="Web-{1B5D1B6C-287B-1B84-534E-3179965389E3}" dt="2023-02-16T17:04:25.398" v="529"/>
          <ac:picMkLst>
            <pc:docMk/>
            <pc:sldMk cId="3543988347" sldId="336"/>
            <ac:picMk id="11" creationId="{E06A5E1C-F12A-8A23-F663-0ECF0B8D781D}"/>
          </ac:picMkLst>
        </pc:picChg>
        <pc:picChg chg="add del mod">
          <ac:chgData name="Rania LAHLOU" userId="S::rania.lahlou@enpc.fr::03f841f7-665c-4726-bc3e-575d075b569f" providerId="AD" clId="Web-{1B5D1B6C-287B-1B84-534E-3179965389E3}" dt="2023-02-16T17:26:19.176" v="672"/>
          <ac:picMkLst>
            <pc:docMk/>
            <pc:sldMk cId="3543988347" sldId="336"/>
            <ac:picMk id="12" creationId="{4245B5E1-C988-F8DB-B911-EEB290CD3959}"/>
          </ac:picMkLst>
        </pc:picChg>
        <pc:picChg chg="add del mod">
          <ac:chgData name="Rania LAHLOU" userId="S::rania.lahlou@enpc.fr::03f841f7-665c-4726-bc3e-575d075b569f" providerId="AD" clId="Web-{1B5D1B6C-287B-1B84-534E-3179965389E3}" dt="2023-02-16T17:26:19.176" v="671"/>
          <ac:picMkLst>
            <pc:docMk/>
            <pc:sldMk cId="3543988347" sldId="336"/>
            <ac:picMk id="13" creationId="{B7EF0DF8-78BB-4815-96AE-DBDB8D503236}"/>
          </ac:picMkLst>
        </pc:picChg>
        <pc:picChg chg="add del mod">
          <ac:chgData name="Rania LAHLOU" userId="S::rania.lahlou@enpc.fr::03f841f7-665c-4726-bc3e-575d075b569f" providerId="AD" clId="Web-{1B5D1B6C-287B-1B84-534E-3179965389E3}" dt="2023-02-16T17:26:21.020" v="675"/>
          <ac:picMkLst>
            <pc:docMk/>
            <pc:sldMk cId="3543988347" sldId="336"/>
            <ac:picMk id="14" creationId="{E6BC24BD-BAB9-9056-980D-D4D55A6C34EB}"/>
          </ac:picMkLst>
        </pc:picChg>
        <pc:picChg chg="add del mod">
          <ac:chgData name="Rania LAHLOU" userId="S::rania.lahlou@enpc.fr::03f841f7-665c-4726-bc3e-575d075b569f" providerId="AD" clId="Web-{1B5D1B6C-287B-1B84-534E-3179965389E3}" dt="2023-02-16T17:26:19.176" v="670"/>
          <ac:picMkLst>
            <pc:docMk/>
            <pc:sldMk cId="3543988347" sldId="336"/>
            <ac:picMk id="15" creationId="{E42991DC-E718-EAED-1285-385AA55BBB5D}"/>
          </ac:picMkLst>
        </pc:picChg>
        <pc:picChg chg="add del mod">
          <ac:chgData name="Rania LAHLOU" userId="S::rania.lahlou@enpc.fr::03f841f7-665c-4726-bc3e-575d075b569f" providerId="AD" clId="Web-{1B5D1B6C-287B-1B84-534E-3179965389E3}" dt="2023-02-16T17:26:19.176" v="669"/>
          <ac:picMkLst>
            <pc:docMk/>
            <pc:sldMk cId="3543988347" sldId="336"/>
            <ac:picMk id="16" creationId="{334C0BA5-A583-A1EC-12C4-832DDB851FF3}"/>
          </ac:picMkLst>
        </pc:picChg>
        <pc:picChg chg="add del mod">
          <ac:chgData name="Rania LAHLOU" userId="S::rania.lahlou@enpc.fr::03f841f7-665c-4726-bc3e-575d075b569f" providerId="AD" clId="Web-{1B5D1B6C-287B-1B84-534E-3179965389E3}" dt="2023-02-16T17:26:19.176" v="668"/>
          <ac:picMkLst>
            <pc:docMk/>
            <pc:sldMk cId="3543988347" sldId="336"/>
            <ac:picMk id="17" creationId="{1C93760C-9D58-E2E3-0430-C8C406539238}"/>
          </ac:picMkLst>
        </pc:picChg>
        <pc:picChg chg="add del mod">
          <ac:chgData name="Rania LAHLOU" userId="S::rania.lahlou@enpc.fr::03f841f7-665c-4726-bc3e-575d075b569f" providerId="AD" clId="Web-{1B5D1B6C-287B-1B84-534E-3179965389E3}" dt="2023-02-16T17:27:29.928" v="685"/>
          <ac:picMkLst>
            <pc:docMk/>
            <pc:sldMk cId="3543988347" sldId="336"/>
            <ac:picMk id="18" creationId="{0FC30371-59DE-DB51-A7B6-81831C2A79FC}"/>
          </ac:picMkLst>
        </pc:picChg>
        <pc:picChg chg="add del mod">
          <ac:chgData name="Rania LAHLOU" userId="S::rania.lahlou@enpc.fr::03f841f7-665c-4726-bc3e-575d075b569f" providerId="AD" clId="Web-{1B5D1B6C-287B-1B84-534E-3179965389E3}" dt="2023-02-16T17:27:31.397" v="686"/>
          <ac:picMkLst>
            <pc:docMk/>
            <pc:sldMk cId="3543988347" sldId="336"/>
            <ac:picMk id="19" creationId="{001F2287-C792-E485-D47E-1D2B37F671FF}"/>
          </ac:picMkLst>
        </pc:picChg>
        <pc:picChg chg="add del mod modCrop">
          <ac:chgData name="Rania LAHLOU" userId="S::rania.lahlou@enpc.fr::03f841f7-665c-4726-bc3e-575d075b569f" providerId="AD" clId="Web-{1B5D1B6C-287B-1B84-534E-3179965389E3}" dt="2023-02-16T17:31:50.218" v="756"/>
          <ac:picMkLst>
            <pc:docMk/>
            <pc:sldMk cId="3543988347" sldId="336"/>
            <ac:picMk id="20" creationId="{DF2E5114-8DEC-E415-B774-04FA1D3BB2F9}"/>
          </ac:picMkLst>
        </pc:picChg>
        <pc:picChg chg="add del mod">
          <ac:chgData name="Rania LAHLOU" userId="S::rania.lahlou@enpc.fr::03f841f7-665c-4726-bc3e-575d075b569f" providerId="AD" clId="Web-{1B5D1B6C-287B-1B84-534E-3179965389E3}" dt="2023-02-16T17:29:26.057" v="706"/>
          <ac:picMkLst>
            <pc:docMk/>
            <pc:sldMk cId="3543988347" sldId="336"/>
            <ac:picMk id="22" creationId="{F0CA4DCB-9BF0-1212-6AFE-42402797E887}"/>
          </ac:picMkLst>
        </pc:picChg>
        <pc:picChg chg="add mod">
          <ac:chgData name="Rania LAHLOU" userId="S::rania.lahlou@enpc.fr::03f841f7-665c-4726-bc3e-575d075b569f" providerId="AD" clId="Web-{1B5D1B6C-287B-1B84-534E-3179965389E3}" dt="2023-02-16T18:00:55.885" v="840" actId="1076"/>
          <ac:picMkLst>
            <pc:docMk/>
            <pc:sldMk cId="3543988347" sldId="336"/>
            <ac:picMk id="23" creationId="{A150C3FB-58A9-0E1F-86DF-DB608D990B79}"/>
          </ac:picMkLst>
        </pc:picChg>
      </pc:sldChg>
      <pc:sldChg chg="addSp delSp modSp add replId">
        <pc:chgData name="Rania LAHLOU" userId="S::rania.lahlou@enpc.fr::03f841f7-665c-4726-bc3e-575d075b569f" providerId="AD" clId="Web-{1B5D1B6C-287B-1B84-534E-3179965389E3}" dt="2023-02-16T21:47:46.234" v="1242" actId="20577"/>
        <pc:sldMkLst>
          <pc:docMk/>
          <pc:sldMk cId="4218701775" sldId="337"/>
        </pc:sldMkLst>
        <pc:spChg chg="mod">
          <ac:chgData name="Rania LAHLOU" userId="S::rania.lahlou@enpc.fr::03f841f7-665c-4726-bc3e-575d075b569f" providerId="AD" clId="Web-{1B5D1B6C-287B-1B84-534E-3179965389E3}" dt="2023-02-16T20:59:54.857" v="1188" actId="1076"/>
          <ac:spMkLst>
            <pc:docMk/>
            <pc:sldMk cId="4218701775" sldId="337"/>
            <ac:spMk id="6" creationId="{EEBF164E-FF02-9498-B266-20BCCA2AC92E}"/>
          </ac:spMkLst>
        </pc:spChg>
        <pc:spChg chg="add del mod">
          <ac:chgData name="Rania LAHLOU" userId="S::rania.lahlou@enpc.fr::03f841f7-665c-4726-bc3e-575d075b569f" providerId="AD" clId="Web-{1B5D1B6C-287B-1B84-534E-3179965389E3}" dt="2023-02-16T18:12:44.314" v="1000"/>
          <ac:spMkLst>
            <pc:docMk/>
            <pc:sldMk cId="4218701775" sldId="337"/>
            <ac:spMk id="1083" creationId="{4D9D2BBF-682F-658E-E574-2B0700F4B085}"/>
          </ac:spMkLst>
        </pc:spChg>
        <pc:spChg chg="add del mod">
          <ac:chgData name="Rania LAHLOU" userId="S::rania.lahlou@enpc.fr::03f841f7-665c-4726-bc3e-575d075b569f" providerId="AD" clId="Web-{1B5D1B6C-287B-1B84-534E-3179965389E3}" dt="2023-02-16T18:12:35.751" v="997"/>
          <ac:spMkLst>
            <pc:docMk/>
            <pc:sldMk cId="4218701775" sldId="337"/>
            <ac:spMk id="1084" creationId="{8DAF6D01-74D6-7072-DD53-54A7F6D1AAFF}"/>
          </ac:spMkLst>
        </pc:spChg>
        <pc:spChg chg="add del mod">
          <ac:chgData name="Rania LAHLOU" userId="S::rania.lahlou@enpc.fr::03f841f7-665c-4726-bc3e-575d075b569f" providerId="AD" clId="Web-{1B5D1B6C-287B-1B84-534E-3179965389E3}" dt="2023-02-16T18:12:20.579" v="974"/>
          <ac:spMkLst>
            <pc:docMk/>
            <pc:sldMk cId="4218701775" sldId="337"/>
            <ac:spMk id="1085" creationId="{3505E0AD-04A7-4369-83A2-3C13901A531A}"/>
          </ac:spMkLst>
        </pc:spChg>
        <pc:graphicFrameChg chg="add del mod modGraphic">
          <ac:chgData name="Rania LAHLOU" userId="S::rania.lahlou@enpc.fr::03f841f7-665c-4726-bc3e-575d075b569f" providerId="AD" clId="Web-{1B5D1B6C-287B-1B84-534E-3179965389E3}" dt="2023-02-16T18:09:25.448" v="944"/>
          <ac:graphicFrameMkLst>
            <pc:docMk/>
            <pc:sldMk cId="4218701775" sldId="337"/>
            <ac:graphicFrameMk id="2" creationId="{52BC4F2A-2493-6BED-892C-55B14F8DCBC0}"/>
          </ac:graphicFrameMkLst>
        </pc:graphicFrameChg>
        <pc:graphicFrameChg chg="mod modGraphic">
          <ac:chgData name="Rania LAHLOU" userId="S::rania.lahlou@enpc.fr::03f841f7-665c-4726-bc3e-575d075b569f" providerId="AD" clId="Web-{1B5D1B6C-287B-1B84-534E-3179965389E3}" dt="2023-02-16T21:47:46.234" v="1242" actId="20577"/>
          <ac:graphicFrameMkLst>
            <pc:docMk/>
            <pc:sldMk cId="4218701775" sldId="337"/>
            <ac:graphicFrameMk id="11" creationId="{7AEF9554-9CEB-4FCC-BDC8-1836416ADF4B}"/>
          </ac:graphicFrameMkLst>
        </pc:graphicFrameChg>
        <pc:graphicFrameChg chg="add del mod">
          <ac:chgData name="Rania LAHLOU" userId="S::rania.lahlou@enpc.fr::03f841f7-665c-4726-bc3e-575d075b569f" providerId="AD" clId="Web-{1B5D1B6C-287B-1B84-534E-3179965389E3}" dt="2023-02-16T20:59:38.918" v="1186"/>
          <ac:graphicFrameMkLst>
            <pc:docMk/>
            <pc:sldMk cId="4218701775" sldId="337"/>
            <ac:graphicFrameMk id="69" creationId="{E6CF41D6-0E73-C3A3-0909-1147D3155122}"/>
          </ac:graphicFrameMkLst>
        </pc:graphicFrameChg>
        <pc:graphicFrameChg chg="add mod modGraphic">
          <ac:chgData name="Rania LAHLOU" userId="S::rania.lahlou@enpc.fr::03f841f7-665c-4726-bc3e-575d075b569f" providerId="AD" clId="Web-{1B5D1B6C-287B-1B84-534E-3179965389E3}" dt="2023-02-16T18:13:13.909" v="1003" actId="1076"/>
          <ac:graphicFrameMkLst>
            <pc:docMk/>
            <pc:sldMk cId="4218701775" sldId="337"/>
            <ac:graphicFrameMk id="1087" creationId="{2DBB84EC-1FB6-9F64-81DE-BE668A9EEA92}"/>
          </ac:graphicFrameMkLst>
        </pc:graphicFrameChg>
        <pc:picChg chg="del">
          <ac:chgData name="Rania LAHLOU" userId="S::rania.lahlou@enpc.fr::03f841f7-665c-4726-bc3e-575d075b569f" providerId="AD" clId="Web-{1B5D1B6C-287B-1B84-534E-3179965389E3}" dt="2023-02-16T18:01:32.417" v="841"/>
          <ac:picMkLst>
            <pc:docMk/>
            <pc:sldMk cId="4218701775" sldId="337"/>
            <ac:picMk id="4" creationId="{2F7E2F4E-B25E-4E54-E104-2007AC052001}"/>
          </ac:picMkLst>
        </pc:picChg>
        <pc:picChg chg="del">
          <ac:chgData name="Rania LAHLOU" userId="S::rania.lahlou@enpc.fr::03f841f7-665c-4726-bc3e-575d075b569f" providerId="AD" clId="Web-{1B5D1B6C-287B-1B84-534E-3179965389E3}" dt="2023-02-16T18:01:34.370" v="848"/>
          <ac:picMkLst>
            <pc:docMk/>
            <pc:sldMk cId="4218701775" sldId="337"/>
            <ac:picMk id="5" creationId="{F32B832B-F72F-34BE-3587-93E836FD1AE4}"/>
          </ac:picMkLst>
        </pc:picChg>
        <pc:picChg chg="del">
          <ac:chgData name="Rania LAHLOU" userId="S::rania.lahlou@enpc.fr::03f841f7-665c-4726-bc3e-575d075b569f" providerId="AD" clId="Web-{1B5D1B6C-287B-1B84-534E-3179965389E3}" dt="2023-02-16T18:01:34.370" v="847"/>
          <ac:picMkLst>
            <pc:docMk/>
            <pc:sldMk cId="4218701775" sldId="337"/>
            <ac:picMk id="8" creationId="{879B2747-90B3-ECC0-6E12-D7E95AB08E28}"/>
          </ac:picMkLst>
        </pc:picChg>
        <pc:picChg chg="del">
          <ac:chgData name="Rania LAHLOU" userId="S::rania.lahlou@enpc.fr::03f841f7-665c-4726-bc3e-575d075b569f" providerId="AD" clId="Web-{1B5D1B6C-287B-1B84-534E-3179965389E3}" dt="2023-02-16T18:01:34.370" v="846"/>
          <ac:picMkLst>
            <pc:docMk/>
            <pc:sldMk cId="4218701775" sldId="337"/>
            <ac:picMk id="12" creationId="{4245B5E1-C988-F8DB-B911-EEB290CD3959}"/>
          </ac:picMkLst>
        </pc:picChg>
        <pc:picChg chg="del">
          <ac:chgData name="Rania LAHLOU" userId="S::rania.lahlou@enpc.fr::03f841f7-665c-4726-bc3e-575d075b569f" providerId="AD" clId="Web-{1B5D1B6C-287B-1B84-534E-3179965389E3}" dt="2023-02-16T18:01:34.370" v="845"/>
          <ac:picMkLst>
            <pc:docMk/>
            <pc:sldMk cId="4218701775" sldId="337"/>
            <ac:picMk id="13" creationId="{B7EF0DF8-78BB-4815-96AE-DBDB8D503236}"/>
          </ac:picMkLst>
        </pc:picChg>
        <pc:picChg chg="del">
          <ac:chgData name="Rania LAHLOU" userId="S::rania.lahlou@enpc.fr::03f841f7-665c-4726-bc3e-575d075b569f" providerId="AD" clId="Web-{1B5D1B6C-287B-1B84-534E-3179965389E3}" dt="2023-02-16T18:01:36.089" v="849"/>
          <ac:picMkLst>
            <pc:docMk/>
            <pc:sldMk cId="4218701775" sldId="337"/>
            <ac:picMk id="14" creationId="{E6BC24BD-BAB9-9056-980D-D4D55A6C34EB}"/>
          </ac:picMkLst>
        </pc:picChg>
        <pc:picChg chg="del">
          <ac:chgData name="Rania LAHLOU" userId="S::rania.lahlou@enpc.fr::03f841f7-665c-4726-bc3e-575d075b569f" providerId="AD" clId="Web-{1B5D1B6C-287B-1B84-534E-3179965389E3}" dt="2023-02-16T18:01:34.370" v="844"/>
          <ac:picMkLst>
            <pc:docMk/>
            <pc:sldMk cId="4218701775" sldId="337"/>
            <ac:picMk id="15" creationId="{E42991DC-E718-EAED-1285-385AA55BBB5D}"/>
          </ac:picMkLst>
        </pc:picChg>
        <pc:picChg chg="del">
          <ac:chgData name="Rania LAHLOU" userId="S::rania.lahlou@enpc.fr::03f841f7-665c-4726-bc3e-575d075b569f" providerId="AD" clId="Web-{1B5D1B6C-287B-1B84-534E-3179965389E3}" dt="2023-02-16T18:01:34.370" v="843"/>
          <ac:picMkLst>
            <pc:docMk/>
            <pc:sldMk cId="4218701775" sldId="337"/>
            <ac:picMk id="16" creationId="{334C0BA5-A583-A1EC-12C4-832DDB851FF3}"/>
          </ac:picMkLst>
        </pc:picChg>
        <pc:picChg chg="del">
          <ac:chgData name="Rania LAHLOU" userId="S::rania.lahlou@enpc.fr::03f841f7-665c-4726-bc3e-575d075b569f" providerId="AD" clId="Web-{1B5D1B6C-287B-1B84-534E-3179965389E3}" dt="2023-02-16T18:01:34.370" v="842"/>
          <ac:picMkLst>
            <pc:docMk/>
            <pc:sldMk cId="4218701775" sldId="337"/>
            <ac:picMk id="17" creationId="{1C93760C-9D58-E2E3-0430-C8C406539238}"/>
          </ac:picMkLst>
        </pc:picChg>
      </pc:sldChg>
      <pc:sldChg chg="addSp delSp modSp add replId">
        <pc:chgData name="Rania LAHLOU" userId="S::rania.lahlou@enpc.fr::03f841f7-665c-4726-bc3e-575d075b569f" providerId="AD" clId="Web-{1B5D1B6C-287B-1B84-534E-3179965389E3}" dt="2023-02-16T17:33:03.799" v="764" actId="14100"/>
        <pc:sldMkLst>
          <pc:docMk/>
          <pc:sldMk cId="1079042781" sldId="339"/>
        </pc:sldMkLst>
        <pc:spChg chg="add mod">
          <ac:chgData name="Rania LAHLOU" userId="S::rania.lahlou@enpc.fr::03f841f7-665c-4726-bc3e-575d075b569f" providerId="AD" clId="Web-{1B5D1B6C-287B-1B84-534E-3179965389E3}" dt="2023-02-16T17:30:32.872" v="754" actId="20577"/>
          <ac:spMkLst>
            <pc:docMk/>
            <pc:sldMk cId="1079042781" sldId="339"/>
            <ac:spMk id="3" creationId="{9A30C6B6-B2C7-C0A5-2962-19C39B8498F5}"/>
          </ac:spMkLst>
        </pc:spChg>
        <pc:spChg chg="del">
          <ac:chgData name="Rania LAHLOU" userId="S::rania.lahlou@enpc.fr::03f841f7-665c-4726-bc3e-575d075b569f" providerId="AD" clId="Web-{1B5D1B6C-287B-1B84-534E-3179965389E3}" dt="2023-02-16T17:30:09.152" v="740"/>
          <ac:spMkLst>
            <pc:docMk/>
            <pc:sldMk cId="1079042781" sldId="339"/>
            <ac:spMk id="6" creationId="{EEBF164E-FF02-9498-B266-20BCCA2AC92E}"/>
          </ac:spMkLst>
        </pc:spChg>
        <pc:picChg chg="add mod">
          <ac:chgData name="Rania LAHLOU" userId="S::rania.lahlou@enpc.fr::03f841f7-665c-4726-bc3e-575d075b569f" providerId="AD" clId="Web-{1B5D1B6C-287B-1B84-534E-3179965389E3}" dt="2023-02-16T17:33:03.799" v="764" actId="14100"/>
          <ac:picMkLst>
            <pc:docMk/>
            <pc:sldMk cId="1079042781" sldId="339"/>
            <ac:picMk id="4" creationId="{ABB3BEB6-6486-4465-AC5E-BF63217A5797}"/>
          </ac:picMkLst>
        </pc:picChg>
        <pc:picChg chg="del">
          <ac:chgData name="Rania LAHLOU" userId="S::rania.lahlou@enpc.fr::03f841f7-665c-4726-bc3e-575d075b569f" providerId="AD" clId="Web-{1B5D1B6C-287B-1B84-534E-3179965389E3}" dt="2023-02-16T17:30:36.169" v="755"/>
          <ac:picMkLst>
            <pc:docMk/>
            <pc:sldMk cId="1079042781" sldId="339"/>
            <ac:picMk id="20" creationId="{DF2E5114-8DEC-E415-B774-04FA1D3BB2F9}"/>
          </ac:picMkLst>
        </pc:picChg>
      </pc:sldChg>
      <pc:sldChg chg="addSp delSp modSp add ord replId">
        <pc:chgData name="Rania LAHLOU" userId="S::rania.lahlou@enpc.fr::03f841f7-665c-4726-bc3e-575d075b569f" providerId="AD" clId="Web-{1B5D1B6C-287B-1B84-534E-3179965389E3}" dt="2023-02-16T17:43:00.006" v="791"/>
        <pc:sldMkLst>
          <pc:docMk/>
          <pc:sldMk cId="3192657074" sldId="340"/>
        </pc:sldMkLst>
        <pc:spChg chg="mod">
          <ac:chgData name="Rania LAHLOU" userId="S::rania.lahlou@enpc.fr::03f841f7-665c-4726-bc3e-575d075b569f" providerId="AD" clId="Web-{1B5D1B6C-287B-1B84-534E-3179965389E3}" dt="2023-02-16T17:42:43.693" v="787" actId="1076"/>
          <ac:spMkLst>
            <pc:docMk/>
            <pc:sldMk cId="3192657074" sldId="340"/>
            <ac:spMk id="6" creationId="{EEBF164E-FF02-9498-B266-20BCCA2AC92E}"/>
          </ac:spMkLst>
        </pc:spChg>
        <pc:picChg chg="add mod">
          <ac:chgData name="Rania LAHLOU" userId="S::rania.lahlou@enpc.fr::03f841f7-665c-4726-bc3e-575d075b569f" providerId="AD" clId="Web-{1B5D1B6C-287B-1B84-534E-3179965389E3}" dt="2023-02-16T17:42:52.443" v="790" actId="1076"/>
          <ac:picMkLst>
            <pc:docMk/>
            <pc:sldMk cId="3192657074" sldId="340"/>
            <ac:picMk id="2" creationId="{B600BE9E-A38E-599E-8617-3BC991D79BBC}"/>
          </ac:picMkLst>
        </pc:picChg>
        <pc:picChg chg="del">
          <ac:chgData name="Rania LAHLOU" userId="S::rania.lahlou@enpc.fr::03f841f7-665c-4726-bc3e-575d075b569f" providerId="AD" clId="Web-{1B5D1B6C-287B-1B84-534E-3179965389E3}" dt="2023-02-16T17:42:12.223" v="773"/>
          <ac:picMkLst>
            <pc:docMk/>
            <pc:sldMk cId="3192657074" sldId="340"/>
            <ac:picMk id="4" creationId="{2F7E2F4E-B25E-4E54-E104-2007AC052001}"/>
          </ac:picMkLst>
        </pc:picChg>
        <pc:picChg chg="del">
          <ac:chgData name="Rania LAHLOU" userId="S::rania.lahlou@enpc.fr::03f841f7-665c-4726-bc3e-575d075b569f" providerId="AD" clId="Web-{1B5D1B6C-287B-1B84-534E-3179965389E3}" dt="2023-02-16T17:42:14.957" v="781"/>
          <ac:picMkLst>
            <pc:docMk/>
            <pc:sldMk cId="3192657074" sldId="340"/>
            <ac:picMk id="5" creationId="{F32B832B-F72F-34BE-3587-93E836FD1AE4}"/>
          </ac:picMkLst>
        </pc:picChg>
        <pc:picChg chg="del">
          <ac:chgData name="Rania LAHLOU" userId="S::rania.lahlou@enpc.fr::03f841f7-665c-4726-bc3e-575d075b569f" providerId="AD" clId="Web-{1B5D1B6C-287B-1B84-534E-3179965389E3}" dt="2023-02-16T17:42:14.957" v="780"/>
          <ac:picMkLst>
            <pc:docMk/>
            <pc:sldMk cId="3192657074" sldId="340"/>
            <ac:picMk id="8" creationId="{879B2747-90B3-ECC0-6E12-D7E95AB08E28}"/>
          </ac:picMkLst>
        </pc:picChg>
        <pc:picChg chg="del">
          <ac:chgData name="Rania LAHLOU" userId="S::rania.lahlou@enpc.fr::03f841f7-665c-4726-bc3e-575d075b569f" providerId="AD" clId="Web-{1B5D1B6C-287B-1B84-534E-3179965389E3}" dt="2023-02-16T17:42:14.957" v="779"/>
          <ac:picMkLst>
            <pc:docMk/>
            <pc:sldMk cId="3192657074" sldId="340"/>
            <ac:picMk id="12" creationId="{4245B5E1-C988-F8DB-B911-EEB290CD3959}"/>
          </ac:picMkLst>
        </pc:picChg>
        <pc:picChg chg="del">
          <ac:chgData name="Rania LAHLOU" userId="S::rania.lahlou@enpc.fr::03f841f7-665c-4726-bc3e-575d075b569f" providerId="AD" clId="Web-{1B5D1B6C-287B-1B84-534E-3179965389E3}" dt="2023-02-16T17:42:14.957" v="778"/>
          <ac:picMkLst>
            <pc:docMk/>
            <pc:sldMk cId="3192657074" sldId="340"/>
            <ac:picMk id="13" creationId="{B7EF0DF8-78BB-4815-96AE-DBDB8D503236}"/>
          </ac:picMkLst>
        </pc:picChg>
        <pc:picChg chg="del">
          <ac:chgData name="Rania LAHLOU" userId="S::rania.lahlou@enpc.fr::03f841f7-665c-4726-bc3e-575d075b569f" providerId="AD" clId="Web-{1B5D1B6C-287B-1B84-534E-3179965389E3}" dt="2023-02-16T17:42:14.957" v="777"/>
          <ac:picMkLst>
            <pc:docMk/>
            <pc:sldMk cId="3192657074" sldId="340"/>
            <ac:picMk id="14" creationId="{E6BC24BD-BAB9-9056-980D-D4D55A6C34EB}"/>
          </ac:picMkLst>
        </pc:picChg>
        <pc:picChg chg="del">
          <ac:chgData name="Rania LAHLOU" userId="S::rania.lahlou@enpc.fr::03f841f7-665c-4726-bc3e-575d075b569f" providerId="AD" clId="Web-{1B5D1B6C-287B-1B84-534E-3179965389E3}" dt="2023-02-16T17:42:14.957" v="776"/>
          <ac:picMkLst>
            <pc:docMk/>
            <pc:sldMk cId="3192657074" sldId="340"/>
            <ac:picMk id="15" creationId="{E42991DC-E718-EAED-1285-385AA55BBB5D}"/>
          </ac:picMkLst>
        </pc:picChg>
        <pc:picChg chg="del">
          <ac:chgData name="Rania LAHLOU" userId="S::rania.lahlou@enpc.fr::03f841f7-665c-4726-bc3e-575d075b569f" providerId="AD" clId="Web-{1B5D1B6C-287B-1B84-534E-3179965389E3}" dt="2023-02-16T17:42:14.957" v="775"/>
          <ac:picMkLst>
            <pc:docMk/>
            <pc:sldMk cId="3192657074" sldId="340"/>
            <ac:picMk id="16" creationId="{334C0BA5-A583-A1EC-12C4-832DDB851FF3}"/>
          </ac:picMkLst>
        </pc:picChg>
        <pc:picChg chg="del">
          <ac:chgData name="Rania LAHLOU" userId="S::rania.lahlou@enpc.fr::03f841f7-665c-4726-bc3e-575d075b569f" providerId="AD" clId="Web-{1B5D1B6C-287B-1B84-534E-3179965389E3}" dt="2023-02-16T17:42:14.957" v="774"/>
          <ac:picMkLst>
            <pc:docMk/>
            <pc:sldMk cId="3192657074" sldId="340"/>
            <ac:picMk id="17" creationId="{1C93760C-9D58-E2E3-0430-C8C406539238}"/>
          </ac:picMkLst>
        </pc:picChg>
      </pc:sldChg>
      <pc:sldChg chg="addSp delSp modSp add replId">
        <pc:chgData name="Rania LAHLOU" userId="S::rania.lahlou@enpc.fr::03f841f7-665c-4726-bc3e-575d075b569f" providerId="AD" clId="Web-{1B5D1B6C-287B-1B84-534E-3179965389E3}" dt="2023-02-16T21:46:36.544" v="1218" actId="1076"/>
        <pc:sldMkLst>
          <pc:docMk/>
          <pc:sldMk cId="469166565" sldId="341"/>
        </pc:sldMkLst>
        <pc:spChg chg="del">
          <ac:chgData name="Rania LAHLOU" userId="S::rania.lahlou@enpc.fr::03f841f7-665c-4726-bc3e-575d075b569f" providerId="AD" clId="Web-{1B5D1B6C-287B-1B84-534E-3179965389E3}" dt="2023-02-16T21:05:29.048" v="1190"/>
          <ac:spMkLst>
            <pc:docMk/>
            <pc:sldMk cId="469166565" sldId="341"/>
            <ac:spMk id="2" creationId="{1F79C140-93AB-8C50-DA8A-C0E223D92E99}"/>
          </ac:spMkLst>
        </pc:spChg>
        <pc:spChg chg="del">
          <ac:chgData name="Rania LAHLOU" userId="S::rania.lahlou@enpc.fr::03f841f7-665c-4726-bc3e-575d075b569f" providerId="AD" clId="Web-{1B5D1B6C-287B-1B84-534E-3179965389E3}" dt="2023-02-16T17:51:30.054" v="808"/>
          <ac:spMkLst>
            <pc:docMk/>
            <pc:sldMk cId="469166565" sldId="341"/>
            <ac:spMk id="9" creationId="{348E778E-FBBE-69E4-DDB0-2C7118C43726}"/>
          </ac:spMkLst>
        </pc:spChg>
        <pc:picChg chg="del">
          <ac:chgData name="Rania LAHLOU" userId="S::rania.lahlou@enpc.fr::03f841f7-665c-4726-bc3e-575d075b569f" providerId="AD" clId="Web-{1B5D1B6C-287B-1B84-534E-3179965389E3}" dt="2023-02-16T17:50:41.161" v="800"/>
          <ac:picMkLst>
            <pc:docMk/>
            <pc:sldMk cId="469166565" sldId="341"/>
            <ac:picMk id="2" creationId="{832B94CB-B706-7A91-DB49-287EA22CF938}"/>
          </ac:picMkLst>
        </pc:picChg>
        <pc:picChg chg="del">
          <ac:chgData name="Rania LAHLOU" userId="S::rania.lahlou@enpc.fr::03f841f7-665c-4726-bc3e-575d075b569f" providerId="AD" clId="Web-{1B5D1B6C-287B-1B84-534E-3179965389E3}" dt="2023-02-16T17:50:43.099" v="801"/>
          <ac:picMkLst>
            <pc:docMk/>
            <pc:sldMk cId="469166565" sldId="341"/>
            <ac:picMk id="3" creationId="{51BEB86C-AF3B-749C-0E38-005ACBDA6362}"/>
          </ac:picMkLst>
        </pc:picChg>
        <pc:picChg chg="del">
          <ac:chgData name="Rania LAHLOU" userId="S::rania.lahlou@enpc.fr::03f841f7-665c-4726-bc3e-575d075b569f" providerId="AD" clId="Web-{1B5D1B6C-287B-1B84-534E-3179965389E3}" dt="2023-02-16T17:50:39.177" v="799"/>
          <ac:picMkLst>
            <pc:docMk/>
            <pc:sldMk cId="469166565" sldId="341"/>
            <ac:picMk id="7" creationId="{56B00492-F465-35C8-9C26-28BD38039CB9}"/>
          </ac:picMkLst>
        </pc:picChg>
        <pc:picChg chg="add mod modCrop">
          <ac:chgData name="Rania LAHLOU" userId="S::rania.lahlou@enpc.fr::03f841f7-665c-4726-bc3e-575d075b569f" providerId="AD" clId="Web-{1B5D1B6C-287B-1B84-534E-3179965389E3}" dt="2023-02-16T21:46:36.544" v="1218" actId="1076"/>
          <ac:picMkLst>
            <pc:docMk/>
            <pc:sldMk cId="469166565" sldId="341"/>
            <ac:picMk id="8" creationId="{EB4E04BD-9216-2234-3352-18BDC78B74B7}"/>
          </ac:picMkLst>
        </pc:picChg>
        <pc:picChg chg="add del mod modCrop">
          <ac:chgData name="Rania LAHLOU" userId="S::rania.lahlou@enpc.fr::03f841f7-665c-4726-bc3e-575d075b569f" providerId="AD" clId="Web-{1B5D1B6C-287B-1B84-534E-3179965389E3}" dt="2023-02-16T21:05:25.095" v="1189"/>
          <ac:picMkLst>
            <pc:docMk/>
            <pc:sldMk cId="469166565" sldId="341"/>
            <ac:picMk id="14" creationId="{BDFACF7C-ADA3-F427-C15D-9F747E431186}"/>
          </ac:picMkLst>
        </pc:picChg>
        <pc:picChg chg="add mod modCrop">
          <ac:chgData name="Rania LAHLOU" userId="S::rania.lahlou@enpc.fr::03f841f7-665c-4726-bc3e-575d075b569f" providerId="AD" clId="Web-{1B5D1B6C-287B-1B84-534E-3179965389E3}" dt="2023-02-16T21:15:58.061" v="1196" actId="14100"/>
          <ac:picMkLst>
            <pc:docMk/>
            <pc:sldMk cId="469166565" sldId="341"/>
            <ac:picMk id="15" creationId="{2DC53EB6-88C0-BC14-F5D3-261EF3152DFD}"/>
          </ac:picMkLst>
        </pc:picChg>
        <pc:picChg chg="add del mod modCrop">
          <ac:chgData name="Rania LAHLOU" userId="S::rania.lahlou@enpc.fr::03f841f7-665c-4726-bc3e-575d075b569f" providerId="AD" clId="Web-{1B5D1B6C-287B-1B84-534E-3179965389E3}" dt="2023-02-16T21:05:32.205" v="1191"/>
          <ac:picMkLst>
            <pc:docMk/>
            <pc:sldMk cId="469166565" sldId="341"/>
            <ac:picMk id="16" creationId="{65293777-C60B-1060-C88F-45725A67E6E4}"/>
          </ac:picMkLst>
        </pc:picChg>
      </pc:sldChg>
      <pc:sldChg chg="add del replId">
        <pc:chgData name="Rania LAHLOU" userId="S::rania.lahlou@enpc.fr::03f841f7-665c-4726-bc3e-575d075b569f" providerId="AD" clId="Web-{1B5D1B6C-287B-1B84-534E-3179965389E3}" dt="2023-02-16T17:57:30.987" v="815"/>
        <pc:sldMkLst>
          <pc:docMk/>
          <pc:sldMk cId="1398304518" sldId="342"/>
        </pc:sldMkLst>
      </pc:sldChg>
      <pc:sldChg chg="add del replId">
        <pc:chgData name="Rania LAHLOU" userId="S::rania.lahlou@enpc.fr::03f841f7-665c-4726-bc3e-575d075b569f" providerId="AD" clId="Web-{1B5D1B6C-287B-1B84-534E-3179965389E3}" dt="2023-02-16T17:57:29.565" v="814"/>
        <pc:sldMkLst>
          <pc:docMk/>
          <pc:sldMk cId="1325991446" sldId="343"/>
        </pc:sldMkLst>
      </pc:sldChg>
    </pc:docChg>
  </pc:docChgLst>
  <pc:docChgLst>
    <pc:chgData name="Capucine RENEAUME" userId="fa6cce52-e4cd-405c-8f0b-1ea2de28bf1d" providerId="ADAL" clId="{E90E35A0-7251-A144-A739-E05F689FE604}"/>
    <pc:docChg chg="undo redo custSel addSld delSld modSld sldOrd delSection modSection">
      <pc:chgData name="Capucine RENEAUME" userId="fa6cce52-e4cd-405c-8f0b-1ea2de28bf1d" providerId="ADAL" clId="{E90E35A0-7251-A144-A739-E05F689FE604}" dt="2023-02-21T16:35:30.900" v="13442" actId="1076"/>
      <pc:docMkLst>
        <pc:docMk/>
      </pc:docMkLst>
      <pc:sldChg chg="addSp delSp modSp mod">
        <pc:chgData name="Capucine RENEAUME" userId="fa6cce52-e4cd-405c-8f0b-1ea2de28bf1d" providerId="ADAL" clId="{E90E35A0-7251-A144-A739-E05F689FE604}" dt="2023-02-13T22:55:26.560" v="5840" actId="478"/>
        <pc:sldMkLst>
          <pc:docMk/>
          <pc:sldMk cId="0" sldId="257"/>
        </pc:sldMkLst>
        <pc:spChg chg="add del">
          <ac:chgData name="Capucine RENEAUME" userId="fa6cce52-e4cd-405c-8f0b-1ea2de28bf1d" providerId="ADAL" clId="{E90E35A0-7251-A144-A739-E05F689FE604}" dt="2023-02-13T22:55:26.560" v="5840" actId="478"/>
          <ac:spMkLst>
            <pc:docMk/>
            <pc:sldMk cId="0" sldId="257"/>
            <ac:spMk id="4" creationId="{29179CE9-4998-4838-BBB4-FB7995DDA841}"/>
          </ac:spMkLst>
        </pc:spChg>
        <pc:spChg chg="add del">
          <ac:chgData name="Capucine RENEAUME" userId="fa6cce52-e4cd-405c-8f0b-1ea2de28bf1d" providerId="ADAL" clId="{E90E35A0-7251-A144-A739-E05F689FE604}" dt="2023-02-13T22:55:26.560" v="5840" actId="478"/>
          <ac:spMkLst>
            <pc:docMk/>
            <pc:sldMk cId="0" sldId="257"/>
            <ac:spMk id="5" creationId="{8E1349BC-F2E2-301A-7427-BE5D7A614281}"/>
          </ac:spMkLst>
        </pc:spChg>
        <pc:spChg chg="add del mod">
          <ac:chgData name="Capucine RENEAUME" userId="fa6cce52-e4cd-405c-8f0b-1ea2de28bf1d" providerId="ADAL" clId="{E90E35A0-7251-A144-A739-E05F689FE604}" dt="2023-02-13T21:45:24.450" v="2943"/>
          <ac:spMkLst>
            <pc:docMk/>
            <pc:sldMk cId="0" sldId="257"/>
            <ac:spMk id="6" creationId="{63077513-8D42-A3F8-EEBF-81359BCE62FE}"/>
          </ac:spMkLst>
        </pc:spChg>
      </pc:sldChg>
      <pc:sldChg chg="addSp delSp modSp mod">
        <pc:chgData name="Capucine RENEAUME" userId="fa6cce52-e4cd-405c-8f0b-1ea2de28bf1d" providerId="ADAL" clId="{E90E35A0-7251-A144-A739-E05F689FE604}" dt="2023-02-17T18:42:26.126" v="11237" actId="1076"/>
        <pc:sldMkLst>
          <pc:docMk/>
          <pc:sldMk cId="3966993664" sldId="258"/>
        </pc:sldMkLst>
        <pc:spChg chg="mod">
          <ac:chgData name="Capucine RENEAUME" userId="fa6cce52-e4cd-405c-8f0b-1ea2de28bf1d" providerId="ADAL" clId="{E90E35A0-7251-A144-A739-E05F689FE604}" dt="2023-02-17T17:28:32.407" v="8856" actId="113"/>
          <ac:spMkLst>
            <pc:docMk/>
            <pc:sldMk cId="3966993664" sldId="258"/>
            <ac:spMk id="2" creationId="{5702CBD2-D018-8AF5-2A0C-2AEA59B20BEC}"/>
          </ac:spMkLst>
        </pc:spChg>
        <pc:spChg chg="del mod">
          <ac:chgData name="Capucine RENEAUME" userId="fa6cce52-e4cd-405c-8f0b-1ea2de28bf1d" providerId="ADAL" clId="{E90E35A0-7251-A144-A739-E05F689FE604}" dt="2023-02-13T22:56:25.794" v="5931" actId="478"/>
          <ac:spMkLst>
            <pc:docMk/>
            <pc:sldMk cId="3966993664" sldId="258"/>
            <ac:spMk id="4" creationId="{0EE79CDF-BDE7-9CDA-CEA6-54BB5DCB4C02}"/>
          </ac:spMkLst>
        </pc:spChg>
        <pc:spChg chg="add mod">
          <ac:chgData name="Capucine RENEAUME" userId="fa6cce52-e4cd-405c-8f0b-1ea2de28bf1d" providerId="ADAL" clId="{E90E35A0-7251-A144-A739-E05F689FE604}" dt="2023-02-17T18:42:26.126" v="11237" actId="1076"/>
          <ac:spMkLst>
            <pc:docMk/>
            <pc:sldMk cId="3966993664" sldId="258"/>
            <ac:spMk id="4" creationId="{FD812A2D-726A-D437-0E8F-68C03B6EB59E}"/>
          </ac:spMkLst>
        </pc:spChg>
      </pc:sldChg>
      <pc:sldChg chg="modSp del mod">
        <pc:chgData name="Capucine RENEAUME" userId="fa6cce52-e4cd-405c-8f0b-1ea2de28bf1d" providerId="ADAL" clId="{E90E35A0-7251-A144-A739-E05F689FE604}" dt="2023-02-13T21:50:32.315" v="3081" actId="2696"/>
        <pc:sldMkLst>
          <pc:docMk/>
          <pc:sldMk cId="3045011780" sldId="260"/>
        </pc:sldMkLst>
        <pc:spChg chg="mod">
          <ac:chgData name="Capucine RENEAUME" userId="fa6cce52-e4cd-405c-8f0b-1ea2de28bf1d" providerId="ADAL" clId="{E90E35A0-7251-A144-A739-E05F689FE604}" dt="2023-02-13T15:16:47.326" v="2415" actId="20577"/>
          <ac:spMkLst>
            <pc:docMk/>
            <pc:sldMk cId="3045011780" sldId="260"/>
            <ac:spMk id="2" creationId="{B6E48EDB-9082-43C6-8FD1-9D8EADE59B73}"/>
          </ac:spMkLst>
        </pc:spChg>
      </pc:sldChg>
      <pc:sldChg chg="addSp delSp modSp del mod">
        <pc:chgData name="Capucine RENEAUME" userId="fa6cce52-e4cd-405c-8f0b-1ea2de28bf1d" providerId="ADAL" clId="{E90E35A0-7251-A144-A739-E05F689FE604}" dt="2023-02-18T09:11:20.127" v="12199" actId="18676"/>
        <pc:sldMkLst>
          <pc:docMk/>
          <pc:sldMk cId="848854508" sldId="262"/>
        </pc:sldMkLst>
        <pc:spChg chg="mod">
          <ac:chgData name="Capucine RENEAUME" userId="fa6cce52-e4cd-405c-8f0b-1ea2de28bf1d" providerId="ADAL" clId="{E90E35A0-7251-A144-A739-E05F689FE604}" dt="2023-02-13T14:45:15.960" v="476" actId="1076"/>
          <ac:spMkLst>
            <pc:docMk/>
            <pc:sldMk cId="848854508" sldId="262"/>
            <ac:spMk id="2" creationId="{BE383888-CB5D-0CAE-EAE6-52E46ECF59B9}"/>
          </ac:spMkLst>
        </pc:spChg>
        <pc:spChg chg="add mod">
          <ac:chgData name="Capucine RENEAUME" userId="fa6cce52-e4cd-405c-8f0b-1ea2de28bf1d" providerId="ADAL" clId="{E90E35A0-7251-A144-A739-E05F689FE604}" dt="2023-02-13T16:43:48.098" v="2535" actId="1076"/>
          <ac:spMkLst>
            <pc:docMk/>
            <pc:sldMk cId="848854508" sldId="262"/>
            <ac:spMk id="4" creationId="{A685E44C-6EBE-EB1A-F068-B6D48AB05F0D}"/>
          </ac:spMkLst>
        </pc:spChg>
        <pc:spChg chg="add del mod topLvl">
          <ac:chgData name="Capucine RENEAUME" userId="fa6cce52-e4cd-405c-8f0b-1ea2de28bf1d" providerId="ADAL" clId="{E90E35A0-7251-A144-A739-E05F689FE604}" dt="2023-02-13T14:39:11.706" v="2" actId="478"/>
          <ac:spMkLst>
            <pc:docMk/>
            <pc:sldMk cId="848854508" sldId="262"/>
            <ac:spMk id="6" creationId="{F39648E1-68F1-36B5-D70D-6D149C67778E}"/>
          </ac:spMkLst>
        </pc:spChg>
        <pc:spChg chg="add mod">
          <ac:chgData name="Capucine RENEAUME" userId="fa6cce52-e4cd-405c-8f0b-1ea2de28bf1d" providerId="ADAL" clId="{E90E35A0-7251-A144-A739-E05F689FE604}" dt="2023-02-13T14:45:35.328" v="520" actId="1076"/>
          <ac:spMkLst>
            <pc:docMk/>
            <pc:sldMk cId="848854508" sldId="262"/>
            <ac:spMk id="7" creationId="{A4A1220A-2A1F-C2AF-B69A-F8F4D38815E4}"/>
          </ac:spMkLst>
        </pc:spChg>
        <pc:grpChg chg="add del mod">
          <ac:chgData name="Capucine RENEAUME" userId="fa6cce52-e4cd-405c-8f0b-1ea2de28bf1d" providerId="ADAL" clId="{E90E35A0-7251-A144-A739-E05F689FE604}" dt="2023-02-13T14:39:11.706" v="2" actId="478"/>
          <ac:grpSpMkLst>
            <pc:docMk/>
            <pc:sldMk cId="848854508" sldId="262"/>
            <ac:grpSpMk id="4" creationId="{676837D8-3CCB-A8BD-0634-9D0BDC2AFD41}"/>
          </ac:grpSpMkLst>
        </pc:grpChg>
        <pc:picChg chg="add mod topLvl">
          <ac:chgData name="Capucine RENEAUME" userId="fa6cce52-e4cd-405c-8f0b-1ea2de28bf1d" providerId="ADAL" clId="{E90E35A0-7251-A144-A739-E05F689FE604}" dt="2023-02-13T14:42:44.200" v="223" actId="1076"/>
          <ac:picMkLst>
            <pc:docMk/>
            <pc:sldMk cId="848854508" sldId="262"/>
            <ac:picMk id="5" creationId="{0A27C8F9-FB81-0CF1-B9E2-519A47983DAC}"/>
          </ac:picMkLst>
        </pc:picChg>
      </pc:sldChg>
      <pc:sldChg chg="add del">
        <pc:chgData name="Capucine RENEAUME" userId="fa6cce52-e4cd-405c-8f0b-1ea2de28bf1d" providerId="ADAL" clId="{E90E35A0-7251-A144-A739-E05F689FE604}" dt="2023-02-18T09:29:16.362" v="12429" actId="2696"/>
        <pc:sldMkLst>
          <pc:docMk/>
          <pc:sldMk cId="3849776644" sldId="262"/>
        </pc:sldMkLst>
      </pc:sldChg>
      <pc:sldChg chg="addSp delSp modSp del mod">
        <pc:chgData name="Capucine RENEAUME" userId="fa6cce52-e4cd-405c-8f0b-1ea2de28bf1d" providerId="ADAL" clId="{E90E35A0-7251-A144-A739-E05F689FE604}" dt="2023-02-18T09:11:20.127" v="12199" actId="18676"/>
        <pc:sldMkLst>
          <pc:docMk/>
          <pc:sldMk cId="708360947" sldId="263"/>
        </pc:sldMkLst>
        <pc:spChg chg="del mod">
          <ac:chgData name="Capucine RENEAUME" userId="fa6cce52-e4cd-405c-8f0b-1ea2de28bf1d" providerId="ADAL" clId="{E90E35A0-7251-A144-A739-E05F689FE604}" dt="2023-02-13T22:13:22.580" v="3939" actId="478"/>
          <ac:spMkLst>
            <pc:docMk/>
            <pc:sldMk cId="708360947" sldId="263"/>
            <ac:spMk id="3" creationId="{FB30DB3C-9EF9-28D1-806C-A085EB9A4426}"/>
          </ac:spMkLst>
        </pc:spChg>
        <pc:spChg chg="add del mod">
          <ac:chgData name="Capucine RENEAUME" userId="fa6cce52-e4cd-405c-8f0b-1ea2de28bf1d" providerId="ADAL" clId="{E90E35A0-7251-A144-A739-E05F689FE604}" dt="2023-02-13T22:13:13.478" v="3936" actId="478"/>
          <ac:spMkLst>
            <pc:docMk/>
            <pc:sldMk cId="708360947" sldId="263"/>
            <ac:spMk id="4" creationId="{172CEDE9-EF9A-B98A-E8A2-61EE555C5639}"/>
          </ac:spMkLst>
        </pc:spChg>
        <pc:spChg chg="add mod">
          <ac:chgData name="Capucine RENEAUME" userId="fa6cce52-e4cd-405c-8f0b-1ea2de28bf1d" providerId="ADAL" clId="{E90E35A0-7251-A144-A739-E05F689FE604}" dt="2023-02-13T22:33:01.917" v="4628" actId="1036"/>
          <ac:spMkLst>
            <pc:docMk/>
            <pc:sldMk cId="708360947" sldId="263"/>
            <ac:spMk id="7" creationId="{4C8942D4-FA04-BBF7-2759-59789F99CD39}"/>
          </ac:spMkLst>
        </pc:spChg>
        <pc:spChg chg="add mod">
          <ac:chgData name="Capucine RENEAUME" userId="fa6cce52-e4cd-405c-8f0b-1ea2de28bf1d" providerId="ADAL" clId="{E90E35A0-7251-A144-A739-E05F689FE604}" dt="2023-02-13T22:51:36.211" v="5680" actId="20577"/>
          <ac:spMkLst>
            <pc:docMk/>
            <pc:sldMk cId="708360947" sldId="263"/>
            <ac:spMk id="8" creationId="{F309F783-003E-6E72-1AF6-66EC4DED670A}"/>
          </ac:spMkLst>
        </pc:spChg>
        <pc:spChg chg="add mod">
          <ac:chgData name="Capucine RENEAUME" userId="fa6cce52-e4cd-405c-8f0b-1ea2de28bf1d" providerId="ADAL" clId="{E90E35A0-7251-A144-A739-E05F689FE604}" dt="2023-02-13T22:33:01.917" v="4628" actId="1036"/>
          <ac:spMkLst>
            <pc:docMk/>
            <pc:sldMk cId="708360947" sldId="263"/>
            <ac:spMk id="9" creationId="{DAAFBB7C-670B-85F6-363F-3405788533C0}"/>
          </ac:spMkLst>
        </pc:spChg>
        <pc:spChg chg="add mod">
          <ac:chgData name="Capucine RENEAUME" userId="fa6cce52-e4cd-405c-8f0b-1ea2de28bf1d" providerId="ADAL" clId="{E90E35A0-7251-A144-A739-E05F689FE604}" dt="2023-02-13T22:51:14.669" v="5664" actId="14100"/>
          <ac:spMkLst>
            <pc:docMk/>
            <pc:sldMk cId="708360947" sldId="263"/>
            <ac:spMk id="10" creationId="{FD7DC65C-2D71-7EE3-5EDD-89FF79F29B68}"/>
          </ac:spMkLst>
        </pc:spChg>
        <pc:spChg chg="add del mod">
          <ac:chgData name="Capucine RENEAUME" userId="fa6cce52-e4cd-405c-8f0b-1ea2de28bf1d" providerId="ADAL" clId="{E90E35A0-7251-A144-A739-E05F689FE604}" dt="2023-02-13T22:33:04.647" v="4629" actId="478"/>
          <ac:spMkLst>
            <pc:docMk/>
            <pc:sldMk cId="708360947" sldId="263"/>
            <ac:spMk id="12" creationId="{D547326C-924A-CDBF-732C-361862FA4598}"/>
          </ac:spMkLst>
        </pc:spChg>
        <pc:spChg chg="add mod">
          <ac:chgData name="Capucine RENEAUME" userId="fa6cce52-e4cd-405c-8f0b-1ea2de28bf1d" providerId="ADAL" clId="{E90E35A0-7251-A144-A739-E05F689FE604}" dt="2023-02-16T09:10:29.933" v="8637" actId="120"/>
          <ac:spMkLst>
            <pc:docMk/>
            <pc:sldMk cId="708360947" sldId="263"/>
            <ac:spMk id="14" creationId="{907C30E4-FBE5-F4B3-7CF2-B142A60B6EB3}"/>
          </ac:spMkLst>
        </pc:spChg>
        <pc:spChg chg="add mod">
          <ac:chgData name="Capucine RENEAUME" userId="fa6cce52-e4cd-405c-8f0b-1ea2de28bf1d" providerId="ADAL" clId="{E90E35A0-7251-A144-A739-E05F689FE604}" dt="2023-02-16T09:10:29.933" v="8637" actId="120"/>
          <ac:spMkLst>
            <pc:docMk/>
            <pc:sldMk cId="708360947" sldId="263"/>
            <ac:spMk id="17" creationId="{681A41BA-0A9C-87E9-ECB0-337B06704221}"/>
          </ac:spMkLst>
        </pc:spChg>
        <pc:spChg chg="add del mod">
          <ac:chgData name="Capucine RENEAUME" userId="fa6cce52-e4cd-405c-8f0b-1ea2de28bf1d" providerId="ADAL" clId="{E90E35A0-7251-A144-A739-E05F689FE604}" dt="2023-02-13T22:13:37.751" v="3944" actId="478"/>
          <ac:spMkLst>
            <pc:docMk/>
            <pc:sldMk cId="708360947" sldId="263"/>
            <ac:spMk id="18" creationId="{C166BDB8-143C-AF06-5CAC-2E3784205C60}"/>
          </ac:spMkLst>
        </pc:spChg>
        <pc:spChg chg="add mod">
          <ac:chgData name="Capucine RENEAUME" userId="fa6cce52-e4cd-405c-8f0b-1ea2de28bf1d" providerId="ADAL" clId="{E90E35A0-7251-A144-A739-E05F689FE604}" dt="2023-02-16T09:10:29.933" v="8637" actId="120"/>
          <ac:spMkLst>
            <pc:docMk/>
            <pc:sldMk cId="708360947" sldId="263"/>
            <ac:spMk id="19" creationId="{15D10A8C-C1C8-304A-7293-435C28877320}"/>
          </ac:spMkLst>
        </pc:spChg>
        <pc:spChg chg="add mod">
          <ac:chgData name="Capucine RENEAUME" userId="fa6cce52-e4cd-405c-8f0b-1ea2de28bf1d" providerId="ADAL" clId="{E90E35A0-7251-A144-A739-E05F689FE604}" dt="2023-02-16T09:10:29.933" v="8637" actId="120"/>
          <ac:spMkLst>
            <pc:docMk/>
            <pc:sldMk cId="708360947" sldId="263"/>
            <ac:spMk id="20" creationId="{7ABF558B-4642-A0DD-091E-A055C3B05E66}"/>
          </ac:spMkLst>
        </pc:spChg>
        <pc:cxnChg chg="add mod">
          <ac:chgData name="Capucine RENEAUME" userId="fa6cce52-e4cd-405c-8f0b-1ea2de28bf1d" providerId="ADAL" clId="{E90E35A0-7251-A144-A739-E05F689FE604}" dt="2023-02-13T22:33:01.917" v="4628" actId="1036"/>
          <ac:cxnSpMkLst>
            <pc:docMk/>
            <pc:sldMk cId="708360947" sldId="263"/>
            <ac:cxnSpMk id="6" creationId="{DB4DB19F-E119-BF15-535C-A69F7A9FA814}"/>
          </ac:cxnSpMkLst>
        </pc:cxnChg>
        <pc:cxnChg chg="add del mod">
          <ac:chgData name="Capucine RENEAUME" userId="fa6cce52-e4cd-405c-8f0b-1ea2de28bf1d" providerId="ADAL" clId="{E90E35A0-7251-A144-A739-E05F689FE604}" dt="2023-02-13T22:13:15.975" v="3937" actId="478"/>
          <ac:cxnSpMkLst>
            <pc:docMk/>
            <pc:sldMk cId="708360947" sldId="263"/>
            <ac:cxnSpMk id="15" creationId="{124B3A74-B8E7-7A5C-E19D-ECA8267F4FF8}"/>
          </ac:cxnSpMkLst>
        </pc:cxnChg>
        <pc:cxnChg chg="add mod">
          <ac:chgData name="Capucine RENEAUME" userId="fa6cce52-e4cd-405c-8f0b-1ea2de28bf1d" providerId="ADAL" clId="{E90E35A0-7251-A144-A739-E05F689FE604}" dt="2023-02-13T22:33:01.917" v="4628" actId="1036"/>
          <ac:cxnSpMkLst>
            <pc:docMk/>
            <pc:sldMk cId="708360947" sldId="263"/>
            <ac:cxnSpMk id="16" creationId="{D9A1B9A6-3B36-3F63-E479-60A632F37473}"/>
          </ac:cxnSpMkLst>
        </pc:cxnChg>
      </pc:sldChg>
      <pc:sldChg chg="addSp delSp modSp add mod">
        <pc:chgData name="Capucine RENEAUME" userId="fa6cce52-e4cd-405c-8f0b-1ea2de28bf1d" providerId="ADAL" clId="{E90E35A0-7251-A144-A739-E05F689FE604}" dt="2023-02-19T21:02:38.464" v="13294" actId="13926"/>
        <pc:sldMkLst>
          <pc:docMk/>
          <pc:sldMk cId="1920920891" sldId="263"/>
        </pc:sldMkLst>
        <pc:spChg chg="add del mod">
          <ac:chgData name="Capucine RENEAUME" userId="fa6cce52-e4cd-405c-8f0b-1ea2de28bf1d" providerId="ADAL" clId="{E90E35A0-7251-A144-A739-E05F689FE604}" dt="2023-02-19T21:02:34.757" v="13293" actId="478"/>
          <ac:spMkLst>
            <pc:docMk/>
            <pc:sldMk cId="1920920891" sldId="263"/>
            <ac:spMk id="3" creationId="{6A825678-1B98-8938-B556-51C11AC4B7E9}"/>
          </ac:spMkLst>
        </pc:spChg>
        <pc:spChg chg="mod">
          <ac:chgData name="Capucine RENEAUME" userId="fa6cce52-e4cd-405c-8f0b-1ea2de28bf1d" providerId="ADAL" clId="{E90E35A0-7251-A144-A739-E05F689FE604}" dt="2023-02-19T21:02:38.464" v="13294" actId="13926"/>
          <ac:spMkLst>
            <pc:docMk/>
            <pc:sldMk cId="1920920891" sldId="263"/>
            <ac:spMk id="14" creationId="{907C30E4-FBE5-F4B3-7CF2-B142A60B6EB3}"/>
          </ac:spMkLst>
        </pc:spChg>
        <pc:spChg chg="mod">
          <ac:chgData name="Capucine RENEAUME" userId="fa6cce52-e4cd-405c-8f0b-1ea2de28bf1d" providerId="ADAL" clId="{E90E35A0-7251-A144-A739-E05F689FE604}" dt="2023-02-18T09:31:50.211" v="12477" actId="20577"/>
          <ac:spMkLst>
            <pc:docMk/>
            <pc:sldMk cId="1920920891" sldId="263"/>
            <ac:spMk id="19" creationId="{15D10A8C-C1C8-304A-7293-435C28877320}"/>
          </ac:spMkLst>
        </pc:spChg>
        <pc:spChg chg="mod">
          <ac:chgData name="Capucine RENEAUME" userId="fa6cce52-e4cd-405c-8f0b-1ea2de28bf1d" providerId="ADAL" clId="{E90E35A0-7251-A144-A739-E05F689FE604}" dt="2023-02-18T09:32:05.096" v="12478" actId="20577"/>
          <ac:spMkLst>
            <pc:docMk/>
            <pc:sldMk cId="1920920891" sldId="263"/>
            <ac:spMk id="20" creationId="{7ABF558B-4642-A0DD-091E-A055C3B05E66}"/>
          </ac:spMkLst>
        </pc:spChg>
      </pc:sldChg>
      <pc:sldChg chg="addSp modSp del">
        <pc:chgData name="Capucine RENEAUME" userId="fa6cce52-e4cd-405c-8f0b-1ea2de28bf1d" providerId="ADAL" clId="{E90E35A0-7251-A144-A739-E05F689FE604}" dt="2023-02-13T23:13:26.999" v="7435" actId="2696"/>
        <pc:sldMkLst>
          <pc:docMk/>
          <pc:sldMk cId="3132866894" sldId="264"/>
        </pc:sldMkLst>
        <pc:spChg chg="add mod">
          <ac:chgData name="Capucine RENEAUME" userId="fa6cce52-e4cd-405c-8f0b-1ea2de28bf1d" providerId="ADAL" clId="{E90E35A0-7251-A144-A739-E05F689FE604}" dt="2023-02-13T16:44:50.427" v="2547"/>
          <ac:spMkLst>
            <pc:docMk/>
            <pc:sldMk cId="3132866894" sldId="264"/>
            <ac:spMk id="4" creationId="{C488229B-EE06-AFB9-C1EC-80DD3E4D1C9F}"/>
          </ac:spMkLst>
        </pc:spChg>
      </pc:sldChg>
      <pc:sldChg chg="addSp delSp modSp del mod">
        <pc:chgData name="Capucine RENEAUME" userId="fa6cce52-e4cd-405c-8f0b-1ea2de28bf1d" providerId="ADAL" clId="{E90E35A0-7251-A144-A739-E05F689FE604}" dt="2023-02-18T09:11:20.127" v="12199" actId="18676"/>
        <pc:sldMkLst>
          <pc:docMk/>
          <pc:sldMk cId="3246671607" sldId="265"/>
        </pc:sldMkLst>
        <pc:spChg chg="mod">
          <ac:chgData name="Capucine RENEAUME" userId="fa6cce52-e4cd-405c-8f0b-1ea2de28bf1d" providerId="ADAL" clId="{E90E35A0-7251-A144-A739-E05F689FE604}" dt="2023-02-14T21:29:09.729" v="7533" actId="20577"/>
          <ac:spMkLst>
            <pc:docMk/>
            <pc:sldMk cId="3246671607" sldId="265"/>
            <ac:spMk id="2" creationId="{BE383888-CB5D-0CAE-EAE6-52E46ECF59B9}"/>
          </ac:spMkLst>
        </pc:spChg>
        <pc:spChg chg="del">
          <ac:chgData name="Capucine RENEAUME" userId="fa6cce52-e4cd-405c-8f0b-1ea2de28bf1d" providerId="ADAL" clId="{E90E35A0-7251-A144-A739-E05F689FE604}" dt="2023-02-14T21:29:41.459" v="7535" actId="478"/>
          <ac:spMkLst>
            <pc:docMk/>
            <pc:sldMk cId="3246671607" sldId="265"/>
            <ac:spMk id="3" creationId="{54658C1C-144D-CED7-7788-2AD79D3B986A}"/>
          </ac:spMkLst>
        </pc:spChg>
        <pc:spChg chg="add del mod">
          <ac:chgData name="Capucine RENEAUME" userId="fa6cce52-e4cd-405c-8f0b-1ea2de28bf1d" providerId="ADAL" clId="{E90E35A0-7251-A144-A739-E05F689FE604}" dt="2023-02-14T21:29:35.947" v="7534" actId="478"/>
          <ac:spMkLst>
            <pc:docMk/>
            <pc:sldMk cId="3246671607" sldId="265"/>
            <ac:spMk id="4" creationId="{595E0183-F4EA-33F9-3170-EA302C528648}"/>
          </ac:spMkLst>
        </pc:spChg>
        <pc:spChg chg="add mod">
          <ac:chgData name="Capucine RENEAUME" userId="fa6cce52-e4cd-405c-8f0b-1ea2de28bf1d" providerId="ADAL" clId="{E90E35A0-7251-A144-A739-E05F689FE604}" dt="2023-02-14T21:30:17.103" v="7536"/>
          <ac:spMkLst>
            <pc:docMk/>
            <pc:sldMk cId="3246671607" sldId="265"/>
            <ac:spMk id="6" creationId="{130ED82C-23B0-3F77-B039-9BCEFB3F9310}"/>
          </ac:spMkLst>
        </pc:spChg>
        <pc:spChg chg="add mod">
          <ac:chgData name="Capucine RENEAUME" userId="fa6cce52-e4cd-405c-8f0b-1ea2de28bf1d" providerId="ADAL" clId="{E90E35A0-7251-A144-A739-E05F689FE604}" dt="2023-02-14T21:30:17.103" v="7536"/>
          <ac:spMkLst>
            <pc:docMk/>
            <pc:sldMk cId="3246671607" sldId="265"/>
            <ac:spMk id="7" creationId="{CCAB42FE-09E9-985A-DB89-ED3695E4DA7A}"/>
          </ac:spMkLst>
        </pc:spChg>
        <pc:spChg chg="add mod">
          <ac:chgData name="Capucine RENEAUME" userId="fa6cce52-e4cd-405c-8f0b-1ea2de28bf1d" providerId="ADAL" clId="{E90E35A0-7251-A144-A739-E05F689FE604}" dt="2023-02-14T21:31:51.808" v="7744" actId="20577"/>
          <ac:spMkLst>
            <pc:docMk/>
            <pc:sldMk cId="3246671607" sldId="265"/>
            <ac:spMk id="8" creationId="{C3B5F67F-BF29-4E9E-9C1F-5A0868033EF8}"/>
          </ac:spMkLst>
        </pc:spChg>
        <pc:spChg chg="add mod">
          <ac:chgData name="Capucine RENEAUME" userId="fa6cce52-e4cd-405c-8f0b-1ea2de28bf1d" providerId="ADAL" clId="{E90E35A0-7251-A144-A739-E05F689FE604}" dt="2023-02-14T21:34:42.240" v="8121" actId="20577"/>
          <ac:spMkLst>
            <pc:docMk/>
            <pc:sldMk cId="3246671607" sldId="265"/>
            <ac:spMk id="9" creationId="{EC4F4E93-1B8E-1229-83BD-CE0F32E099AC}"/>
          </ac:spMkLst>
        </pc:spChg>
        <pc:spChg chg="add mod">
          <ac:chgData name="Capucine RENEAUME" userId="fa6cce52-e4cd-405c-8f0b-1ea2de28bf1d" providerId="ADAL" clId="{E90E35A0-7251-A144-A739-E05F689FE604}" dt="2023-02-16T09:10:13.481" v="8635" actId="120"/>
          <ac:spMkLst>
            <pc:docMk/>
            <pc:sldMk cId="3246671607" sldId="265"/>
            <ac:spMk id="10" creationId="{37D50059-FB95-E18A-8508-B404ADF5A910}"/>
          </ac:spMkLst>
        </pc:spChg>
        <pc:spChg chg="add mod">
          <ac:chgData name="Capucine RENEAUME" userId="fa6cce52-e4cd-405c-8f0b-1ea2de28bf1d" providerId="ADAL" clId="{E90E35A0-7251-A144-A739-E05F689FE604}" dt="2023-02-16T09:10:13.481" v="8635" actId="120"/>
          <ac:spMkLst>
            <pc:docMk/>
            <pc:sldMk cId="3246671607" sldId="265"/>
            <ac:spMk id="12" creationId="{FEB90090-30D9-39A2-6F8D-8657AA4A95AB}"/>
          </ac:spMkLst>
        </pc:spChg>
        <pc:spChg chg="add mod">
          <ac:chgData name="Capucine RENEAUME" userId="fa6cce52-e4cd-405c-8f0b-1ea2de28bf1d" providerId="ADAL" clId="{E90E35A0-7251-A144-A739-E05F689FE604}" dt="2023-02-16T09:10:13.481" v="8635" actId="120"/>
          <ac:spMkLst>
            <pc:docMk/>
            <pc:sldMk cId="3246671607" sldId="265"/>
            <ac:spMk id="13" creationId="{7703721F-D923-7E27-17CB-2CE8C97658FA}"/>
          </ac:spMkLst>
        </pc:spChg>
        <pc:spChg chg="add mod">
          <ac:chgData name="Capucine RENEAUME" userId="fa6cce52-e4cd-405c-8f0b-1ea2de28bf1d" providerId="ADAL" clId="{E90E35A0-7251-A144-A739-E05F689FE604}" dt="2023-02-16T09:10:13.481" v="8635" actId="120"/>
          <ac:spMkLst>
            <pc:docMk/>
            <pc:sldMk cId="3246671607" sldId="265"/>
            <ac:spMk id="14" creationId="{A9908E98-6F7D-B039-574C-269953A9983F}"/>
          </ac:spMkLst>
        </pc:spChg>
        <pc:cxnChg chg="add mod">
          <ac:chgData name="Capucine RENEAUME" userId="fa6cce52-e4cd-405c-8f0b-1ea2de28bf1d" providerId="ADAL" clId="{E90E35A0-7251-A144-A739-E05F689FE604}" dt="2023-02-14T21:30:17.103" v="7536"/>
          <ac:cxnSpMkLst>
            <pc:docMk/>
            <pc:sldMk cId="3246671607" sldId="265"/>
            <ac:cxnSpMk id="5" creationId="{379F9B68-2E7B-2696-A660-6FE444F5CB3A}"/>
          </ac:cxnSpMkLst>
        </pc:cxnChg>
        <pc:cxnChg chg="add mod">
          <ac:chgData name="Capucine RENEAUME" userId="fa6cce52-e4cd-405c-8f0b-1ea2de28bf1d" providerId="ADAL" clId="{E90E35A0-7251-A144-A739-E05F689FE604}" dt="2023-02-14T21:30:17.103" v="7536"/>
          <ac:cxnSpMkLst>
            <pc:docMk/>
            <pc:sldMk cId="3246671607" sldId="265"/>
            <ac:cxnSpMk id="11" creationId="{7F56C93B-6718-FF88-4A08-2A139E2CE463}"/>
          </ac:cxnSpMkLst>
        </pc:cxnChg>
      </pc:sldChg>
      <pc:sldChg chg="modSp add mod">
        <pc:chgData name="Capucine RENEAUME" userId="fa6cce52-e4cd-405c-8f0b-1ea2de28bf1d" providerId="ADAL" clId="{E90E35A0-7251-A144-A739-E05F689FE604}" dt="2023-02-18T09:38:53.291" v="12514" actId="20577"/>
        <pc:sldMkLst>
          <pc:docMk/>
          <pc:sldMk cId="4116454918" sldId="265"/>
        </pc:sldMkLst>
        <pc:spChg chg="mod">
          <ac:chgData name="Capucine RENEAUME" userId="fa6cce52-e4cd-405c-8f0b-1ea2de28bf1d" providerId="ADAL" clId="{E90E35A0-7251-A144-A739-E05F689FE604}" dt="2023-02-18T09:38:53.291" v="12514" actId="20577"/>
          <ac:spMkLst>
            <pc:docMk/>
            <pc:sldMk cId="4116454918" sldId="265"/>
            <ac:spMk id="9" creationId="{EC4F4E93-1B8E-1229-83BD-CE0F32E099AC}"/>
          </ac:spMkLst>
        </pc:spChg>
      </pc:sldChg>
      <pc:sldChg chg="add">
        <pc:chgData name="Capucine RENEAUME" userId="fa6cce52-e4cd-405c-8f0b-1ea2de28bf1d" providerId="ADAL" clId="{E90E35A0-7251-A144-A739-E05F689FE604}" dt="2023-02-18T09:11:24.548" v="12200"/>
        <pc:sldMkLst>
          <pc:docMk/>
          <pc:sldMk cId="570536692" sldId="266"/>
        </pc:sldMkLst>
      </pc:sldChg>
      <pc:sldChg chg="addSp delSp modSp del mod">
        <pc:chgData name="Capucine RENEAUME" userId="fa6cce52-e4cd-405c-8f0b-1ea2de28bf1d" providerId="ADAL" clId="{E90E35A0-7251-A144-A739-E05F689FE604}" dt="2023-02-18T09:11:20.127" v="12199" actId="18676"/>
        <pc:sldMkLst>
          <pc:docMk/>
          <pc:sldMk cId="910757164" sldId="266"/>
        </pc:sldMkLst>
        <pc:spChg chg="mod">
          <ac:chgData name="Capucine RENEAUME" userId="fa6cce52-e4cd-405c-8f0b-1ea2de28bf1d" providerId="ADAL" clId="{E90E35A0-7251-A144-A739-E05F689FE604}" dt="2023-02-13T22:52:02.446" v="5685" actId="20577"/>
          <ac:spMkLst>
            <pc:docMk/>
            <pc:sldMk cId="910757164" sldId="266"/>
            <ac:spMk id="2" creationId="{BE383888-CB5D-0CAE-EAE6-52E46ECF59B9}"/>
          </ac:spMkLst>
        </pc:spChg>
        <pc:spChg chg="del">
          <ac:chgData name="Capucine RENEAUME" userId="fa6cce52-e4cd-405c-8f0b-1ea2de28bf1d" providerId="ADAL" clId="{E90E35A0-7251-A144-A739-E05F689FE604}" dt="2023-02-13T22:40:45.636" v="4674" actId="478"/>
          <ac:spMkLst>
            <pc:docMk/>
            <pc:sldMk cId="910757164" sldId="266"/>
            <ac:spMk id="3" creationId="{22DAB172-DE57-5A07-EAB7-21276728AFE4}"/>
          </ac:spMkLst>
        </pc:spChg>
        <pc:spChg chg="add del mod">
          <ac:chgData name="Capucine RENEAUME" userId="fa6cce52-e4cd-405c-8f0b-1ea2de28bf1d" providerId="ADAL" clId="{E90E35A0-7251-A144-A739-E05F689FE604}" dt="2023-02-13T22:41:02.837" v="4680" actId="478"/>
          <ac:spMkLst>
            <pc:docMk/>
            <pc:sldMk cId="910757164" sldId="266"/>
            <ac:spMk id="4" creationId="{CE9D42F6-8DFF-29B4-A82E-55CD535305F6}"/>
          </ac:spMkLst>
        </pc:spChg>
        <pc:spChg chg="add mod">
          <ac:chgData name="Capucine RENEAUME" userId="fa6cce52-e4cd-405c-8f0b-1ea2de28bf1d" providerId="ADAL" clId="{E90E35A0-7251-A144-A739-E05F689FE604}" dt="2023-02-13T22:40:53.339" v="4675"/>
          <ac:spMkLst>
            <pc:docMk/>
            <pc:sldMk cId="910757164" sldId="266"/>
            <ac:spMk id="6" creationId="{873F702F-AD3A-2F7C-4D7C-FBBF5A8947DB}"/>
          </ac:spMkLst>
        </pc:spChg>
        <pc:spChg chg="add mod">
          <ac:chgData name="Capucine RENEAUME" userId="fa6cce52-e4cd-405c-8f0b-1ea2de28bf1d" providerId="ADAL" clId="{E90E35A0-7251-A144-A739-E05F689FE604}" dt="2023-02-13T22:51:27.806" v="5672" actId="20577"/>
          <ac:spMkLst>
            <pc:docMk/>
            <pc:sldMk cId="910757164" sldId="266"/>
            <ac:spMk id="7" creationId="{3B404CDC-D408-3500-AAD5-468B1B8C1E45}"/>
          </ac:spMkLst>
        </pc:spChg>
        <pc:spChg chg="add mod">
          <ac:chgData name="Capucine RENEAUME" userId="fa6cce52-e4cd-405c-8f0b-1ea2de28bf1d" providerId="ADAL" clId="{E90E35A0-7251-A144-A739-E05F689FE604}" dt="2023-02-13T22:49:42.635" v="5492" actId="14100"/>
          <ac:spMkLst>
            <pc:docMk/>
            <pc:sldMk cId="910757164" sldId="266"/>
            <ac:spMk id="8" creationId="{2A1C85E4-8AF5-C014-DC32-1ED9CD4B9DA9}"/>
          </ac:spMkLst>
        </pc:spChg>
        <pc:spChg chg="add mod">
          <ac:chgData name="Capucine RENEAUME" userId="fa6cce52-e4cd-405c-8f0b-1ea2de28bf1d" providerId="ADAL" clId="{E90E35A0-7251-A144-A739-E05F689FE604}" dt="2023-02-13T22:50:39.725" v="5626" actId="1035"/>
          <ac:spMkLst>
            <pc:docMk/>
            <pc:sldMk cId="910757164" sldId="266"/>
            <ac:spMk id="9" creationId="{92705F00-8743-969A-3FB2-48CE5359F70F}"/>
          </ac:spMkLst>
        </pc:spChg>
        <pc:spChg chg="add mod">
          <ac:chgData name="Capucine RENEAUME" userId="fa6cce52-e4cd-405c-8f0b-1ea2de28bf1d" providerId="ADAL" clId="{E90E35A0-7251-A144-A739-E05F689FE604}" dt="2023-02-16T09:10:00.294" v="8634" actId="120"/>
          <ac:spMkLst>
            <pc:docMk/>
            <pc:sldMk cId="910757164" sldId="266"/>
            <ac:spMk id="10" creationId="{799F93F2-4BC1-7C54-D118-BD34BF8B1368}"/>
          </ac:spMkLst>
        </pc:spChg>
        <pc:spChg chg="add mod">
          <ac:chgData name="Capucine RENEAUME" userId="fa6cce52-e4cd-405c-8f0b-1ea2de28bf1d" providerId="ADAL" clId="{E90E35A0-7251-A144-A739-E05F689FE604}" dt="2023-02-16T09:10:00.294" v="8634" actId="120"/>
          <ac:spMkLst>
            <pc:docMk/>
            <pc:sldMk cId="910757164" sldId="266"/>
            <ac:spMk id="12" creationId="{B24585EA-002D-74B9-2BBC-5733A8E6C650}"/>
          </ac:spMkLst>
        </pc:spChg>
        <pc:spChg chg="add mod">
          <ac:chgData name="Capucine RENEAUME" userId="fa6cce52-e4cd-405c-8f0b-1ea2de28bf1d" providerId="ADAL" clId="{E90E35A0-7251-A144-A739-E05F689FE604}" dt="2023-02-16T09:10:00.294" v="8634" actId="120"/>
          <ac:spMkLst>
            <pc:docMk/>
            <pc:sldMk cId="910757164" sldId="266"/>
            <ac:spMk id="13" creationId="{18B1134F-8E1C-6A6A-2DA2-0785EFA480FB}"/>
          </ac:spMkLst>
        </pc:spChg>
        <pc:spChg chg="add mod">
          <ac:chgData name="Capucine RENEAUME" userId="fa6cce52-e4cd-405c-8f0b-1ea2de28bf1d" providerId="ADAL" clId="{E90E35A0-7251-A144-A739-E05F689FE604}" dt="2023-02-16T09:10:00.294" v="8634" actId="120"/>
          <ac:spMkLst>
            <pc:docMk/>
            <pc:sldMk cId="910757164" sldId="266"/>
            <ac:spMk id="14" creationId="{19B01CE8-7583-EF3C-0D09-B3065C6E3A5A}"/>
          </ac:spMkLst>
        </pc:spChg>
        <pc:cxnChg chg="add mod">
          <ac:chgData name="Capucine RENEAUME" userId="fa6cce52-e4cd-405c-8f0b-1ea2de28bf1d" providerId="ADAL" clId="{E90E35A0-7251-A144-A739-E05F689FE604}" dt="2023-02-13T22:40:53.339" v="4675"/>
          <ac:cxnSpMkLst>
            <pc:docMk/>
            <pc:sldMk cId="910757164" sldId="266"/>
            <ac:cxnSpMk id="5" creationId="{CF1EA30F-21FA-661E-770A-75A10DA07F27}"/>
          </ac:cxnSpMkLst>
        </pc:cxnChg>
        <pc:cxnChg chg="add mod">
          <ac:chgData name="Capucine RENEAUME" userId="fa6cce52-e4cd-405c-8f0b-1ea2de28bf1d" providerId="ADAL" clId="{E90E35A0-7251-A144-A739-E05F689FE604}" dt="2023-02-13T22:50:39.725" v="5626" actId="1035"/>
          <ac:cxnSpMkLst>
            <pc:docMk/>
            <pc:sldMk cId="910757164" sldId="266"/>
            <ac:cxnSpMk id="11" creationId="{33C13ECE-E2CD-85EB-9862-0F4923F90BC2}"/>
          </ac:cxnSpMkLst>
        </pc:cxnChg>
      </pc:sldChg>
      <pc:sldChg chg="addSp modSp del mod">
        <pc:chgData name="Capucine RENEAUME" userId="fa6cce52-e4cd-405c-8f0b-1ea2de28bf1d" providerId="ADAL" clId="{E90E35A0-7251-A144-A739-E05F689FE604}" dt="2023-02-14T21:43:59.135" v="8618" actId="2696"/>
        <pc:sldMkLst>
          <pc:docMk/>
          <pc:sldMk cId="1006192879" sldId="267"/>
        </pc:sldMkLst>
        <pc:spChg chg="add mod">
          <ac:chgData name="Capucine RENEAUME" userId="fa6cce52-e4cd-405c-8f0b-1ea2de28bf1d" providerId="ADAL" clId="{E90E35A0-7251-A144-A739-E05F689FE604}" dt="2023-02-13T16:45:49.426" v="2553" actId="1076"/>
          <ac:spMkLst>
            <pc:docMk/>
            <pc:sldMk cId="1006192879" sldId="267"/>
            <ac:spMk id="3" creationId="{3E8D6F9A-D1DF-EBE3-E416-F73293988EFB}"/>
          </ac:spMkLst>
        </pc:spChg>
        <pc:spChg chg="mod">
          <ac:chgData name="Capucine RENEAUME" userId="fa6cce52-e4cd-405c-8f0b-1ea2de28bf1d" providerId="ADAL" clId="{E90E35A0-7251-A144-A739-E05F689FE604}" dt="2023-02-13T16:46:36.445" v="2656" actId="20577"/>
          <ac:spMkLst>
            <pc:docMk/>
            <pc:sldMk cId="1006192879" sldId="267"/>
            <ac:spMk id="4" creationId="{B33333EE-866A-5212-26AC-9C843659D655}"/>
          </ac:spMkLst>
        </pc:spChg>
      </pc:sldChg>
      <pc:sldChg chg="modSp del mod">
        <pc:chgData name="Capucine RENEAUME" userId="fa6cce52-e4cd-405c-8f0b-1ea2de28bf1d" providerId="ADAL" clId="{E90E35A0-7251-A144-A739-E05F689FE604}" dt="2023-02-18T09:11:20.127" v="12199" actId="18676"/>
        <pc:sldMkLst>
          <pc:docMk/>
          <pc:sldMk cId="1440310522" sldId="268"/>
        </pc:sldMkLst>
        <pc:spChg chg="mod">
          <ac:chgData name="Capucine RENEAUME" userId="fa6cce52-e4cd-405c-8f0b-1ea2de28bf1d" providerId="ADAL" clId="{E90E35A0-7251-A144-A739-E05F689FE604}" dt="2023-02-13T14:58:40.184" v="1433" actId="13926"/>
          <ac:spMkLst>
            <pc:docMk/>
            <pc:sldMk cId="1440310522" sldId="268"/>
            <ac:spMk id="6" creationId="{04A140B2-A489-A83B-6BC2-2B101DA649B9}"/>
          </ac:spMkLst>
        </pc:spChg>
      </pc:sldChg>
      <pc:sldChg chg="addSp delSp modSp add mod">
        <pc:chgData name="Capucine RENEAUME" userId="fa6cce52-e4cd-405c-8f0b-1ea2de28bf1d" providerId="ADAL" clId="{E90E35A0-7251-A144-A739-E05F689FE604}" dt="2023-02-21T16:30:59.245" v="13428" actId="20577"/>
        <pc:sldMkLst>
          <pc:docMk/>
          <pc:sldMk cId="3079221917" sldId="268"/>
        </pc:sldMkLst>
        <pc:spChg chg="add del mod">
          <ac:chgData name="Capucine RENEAUME" userId="fa6cce52-e4cd-405c-8f0b-1ea2de28bf1d" providerId="ADAL" clId="{E90E35A0-7251-A144-A739-E05F689FE604}" dt="2023-02-18T09:18:13.929" v="12233"/>
          <ac:spMkLst>
            <pc:docMk/>
            <pc:sldMk cId="3079221917" sldId="268"/>
            <ac:spMk id="2" creationId="{E5C70E28-8A72-EDA9-B712-6764193D99D6}"/>
          </ac:spMkLst>
        </pc:spChg>
        <pc:spChg chg="add mod">
          <ac:chgData name="Capucine RENEAUME" userId="fa6cce52-e4cd-405c-8f0b-1ea2de28bf1d" providerId="ADAL" clId="{E90E35A0-7251-A144-A739-E05F689FE604}" dt="2023-02-18T09:18:36.013" v="12261" actId="2085"/>
          <ac:spMkLst>
            <pc:docMk/>
            <pc:sldMk cId="3079221917" sldId="268"/>
            <ac:spMk id="3" creationId="{792273DD-50E1-DF0D-DFA7-8F45F947B58D}"/>
          </ac:spMkLst>
        </pc:spChg>
        <pc:graphicFrameChg chg="mod">
          <ac:chgData name="Capucine RENEAUME" userId="fa6cce52-e4cd-405c-8f0b-1ea2de28bf1d" providerId="ADAL" clId="{E90E35A0-7251-A144-A739-E05F689FE604}" dt="2023-02-21T16:30:59.245" v="13428" actId="20577"/>
          <ac:graphicFrameMkLst>
            <pc:docMk/>
            <pc:sldMk cId="3079221917" sldId="268"/>
            <ac:graphicFrameMk id="16" creationId="{ED8A2057-F398-59B6-07E0-C2610A5A63B7}"/>
          </ac:graphicFrameMkLst>
        </pc:graphicFrameChg>
      </pc:sldChg>
      <pc:sldChg chg="add del">
        <pc:chgData name="Capucine RENEAUME" userId="fa6cce52-e4cd-405c-8f0b-1ea2de28bf1d" providerId="ADAL" clId="{E90E35A0-7251-A144-A739-E05F689FE604}" dt="2023-02-13T21:49:00.260" v="3078" actId="2696"/>
        <pc:sldMkLst>
          <pc:docMk/>
          <pc:sldMk cId="1705852421" sldId="269"/>
        </pc:sldMkLst>
      </pc:sldChg>
      <pc:sldChg chg="del">
        <pc:chgData name="Capucine RENEAUME" userId="fa6cce52-e4cd-405c-8f0b-1ea2de28bf1d" providerId="ADAL" clId="{E90E35A0-7251-A144-A739-E05F689FE604}" dt="2023-02-18T09:44:32.953" v="12631" actId="2696"/>
        <pc:sldMkLst>
          <pc:docMk/>
          <pc:sldMk cId="706043519" sldId="270"/>
        </pc:sldMkLst>
      </pc:sldChg>
      <pc:sldChg chg="addSp delSp modSp mod ord">
        <pc:chgData name="Capucine RENEAUME" userId="fa6cce52-e4cd-405c-8f0b-1ea2de28bf1d" providerId="ADAL" clId="{E90E35A0-7251-A144-A739-E05F689FE604}" dt="2023-02-18T09:45:44.031" v="12638" actId="478"/>
        <pc:sldMkLst>
          <pc:docMk/>
          <pc:sldMk cId="1363707323" sldId="271"/>
        </pc:sldMkLst>
        <pc:spChg chg="mod">
          <ac:chgData name="Capucine RENEAUME" userId="fa6cce52-e4cd-405c-8f0b-1ea2de28bf1d" providerId="ADAL" clId="{E90E35A0-7251-A144-A739-E05F689FE604}" dt="2023-02-17T18:57:51.656" v="11768" actId="20577"/>
          <ac:spMkLst>
            <pc:docMk/>
            <pc:sldMk cId="1363707323" sldId="271"/>
            <ac:spMk id="2" creationId="{BE383888-CB5D-0CAE-EAE6-52E46ECF59B9}"/>
          </ac:spMkLst>
        </pc:spChg>
        <pc:spChg chg="del">
          <ac:chgData name="Capucine RENEAUME" userId="fa6cce52-e4cd-405c-8f0b-1ea2de28bf1d" providerId="ADAL" clId="{E90E35A0-7251-A144-A739-E05F689FE604}" dt="2023-02-17T18:58:20.253" v="11769" actId="478"/>
          <ac:spMkLst>
            <pc:docMk/>
            <pc:sldMk cId="1363707323" sldId="271"/>
            <ac:spMk id="3" creationId="{FDBED866-EF69-578E-5E1C-31AA6BB29F94}"/>
          </ac:spMkLst>
        </pc:spChg>
        <pc:spChg chg="del">
          <ac:chgData name="Capucine RENEAUME" userId="fa6cce52-e4cd-405c-8f0b-1ea2de28bf1d" providerId="ADAL" clId="{E90E35A0-7251-A144-A739-E05F689FE604}" dt="2023-02-17T18:58:20.253" v="11769" actId="478"/>
          <ac:spMkLst>
            <pc:docMk/>
            <pc:sldMk cId="1363707323" sldId="271"/>
            <ac:spMk id="4" creationId="{D5C3ED2B-99B1-AC3E-B8B3-0C4C71B0876E}"/>
          </ac:spMkLst>
        </pc:spChg>
        <pc:spChg chg="del">
          <ac:chgData name="Capucine RENEAUME" userId="fa6cce52-e4cd-405c-8f0b-1ea2de28bf1d" providerId="ADAL" clId="{E90E35A0-7251-A144-A739-E05F689FE604}" dt="2023-02-17T18:58:22.782" v="11770" actId="478"/>
          <ac:spMkLst>
            <pc:docMk/>
            <pc:sldMk cId="1363707323" sldId="271"/>
            <ac:spMk id="7" creationId="{353571D3-217F-FD43-22AE-A1392B82649A}"/>
          </ac:spMkLst>
        </pc:spChg>
        <pc:spChg chg="del">
          <ac:chgData name="Capucine RENEAUME" userId="fa6cce52-e4cd-405c-8f0b-1ea2de28bf1d" providerId="ADAL" clId="{E90E35A0-7251-A144-A739-E05F689FE604}" dt="2023-02-17T18:58:24.537" v="11771" actId="478"/>
          <ac:spMkLst>
            <pc:docMk/>
            <pc:sldMk cId="1363707323" sldId="271"/>
            <ac:spMk id="8" creationId="{92619373-FD50-A745-ACDC-ACB716EFAE75}"/>
          </ac:spMkLst>
        </pc:spChg>
        <pc:spChg chg="del">
          <ac:chgData name="Capucine RENEAUME" userId="fa6cce52-e4cd-405c-8f0b-1ea2de28bf1d" providerId="ADAL" clId="{E90E35A0-7251-A144-A739-E05F689FE604}" dt="2023-02-17T18:58:22.782" v="11770" actId="478"/>
          <ac:spMkLst>
            <pc:docMk/>
            <pc:sldMk cId="1363707323" sldId="271"/>
            <ac:spMk id="9" creationId="{FF917A1E-9C71-A92F-8993-DEE35BC26F50}"/>
          </ac:spMkLst>
        </pc:spChg>
        <pc:spChg chg="mod">
          <ac:chgData name="Capucine RENEAUME" userId="fa6cce52-e4cd-405c-8f0b-1ea2de28bf1d" providerId="ADAL" clId="{E90E35A0-7251-A144-A739-E05F689FE604}" dt="2023-02-17T18:58:25.086" v="11772"/>
          <ac:spMkLst>
            <pc:docMk/>
            <pc:sldMk cId="1363707323" sldId="271"/>
            <ac:spMk id="11" creationId="{BA5B2922-51A8-10A7-97D0-16EE09493C59}"/>
          </ac:spMkLst>
        </pc:spChg>
        <pc:spChg chg="mod">
          <ac:chgData name="Capucine RENEAUME" userId="fa6cce52-e4cd-405c-8f0b-1ea2de28bf1d" providerId="ADAL" clId="{E90E35A0-7251-A144-A739-E05F689FE604}" dt="2023-02-17T18:58:25.086" v="11772"/>
          <ac:spMkLst>
            <pc:docMk/>
            <pc:sldMk cId="1363707323" sldId="271"/>
            <ac:spMk id="12" creationId="{E31548BB-432F-5E0D-ABD5-966BAE7BD0C2}"/>
          </ac:spMkLst>
        </pc:spChg>
        <pc:spChg chg="add mod">
          <ac:chgData name="Capucine RENEAUME" userId="fa6cce52-e4cd-405c-8f0b-1ea2de28bf1d" providerId="ADAL" clId="{E90E35A0-7251-A144-A739-E05F689FE604}" dt="2023-02-17T19:00:43.352" v="11817" actId="20577"/>
          <ac:spMkLst>
            <pc:docMk/>
            <pc:sldMk cId="1363707323" sldId="271"/>
            <ac:spMk id="13" creationId="{74941A18-01DF-DDD0-1916-FA42F3C4170C}"/>
          </ac:spMkLst>
        </pc:spChg>
        <pc:spChg chg="add mod">
          <ac:chgData name="Capucine RENEAUME" userId="fa6cce52-e4cd-405c-8f0b-1ea2de28bf1d" providerId="ADAL" clId="{E90E35A0-7251-A144-A739-E05F689FE604}" dt="2023-02-17T19:00:53.734" v="11835" actId="20577"/>
          <ac:spMkLst>
            <pc:docMk/>
            <pc:sldMk cId="1363707323" sldId="271"/>
            <ac:spMk id="14" creationId="{6B0068A5-CD1B-2E6D-1474-1056D3A65CB4}"/>
          </ac:spMkLst>
        </pc:spChg>
        <pc:spChg chg="add mod">
          <ac:chgData name="Capucine RENEAUME" userId="fa6cce52-e4cd-405c-8f0b-1ea2de28bf1d" providerId="ADAL" clId="{E90E35A0-7251-A144-A739-E05F689FE604}" dt="2023-02-17T19:02:11.231" v="11865" actId="404"/>
          <ac:spMkLst>
            <pc:docMk/>
            <pc:sldMk cId="1363707323" sldId="271"/>
            <ac:spMk id="17" creationId="{19654B84-371E-E8E6-3D6F-D935FEE9C281}"/>
          </ac:spMkLst>
        </pc:spChg>
        <pc:spChg chg="add mod">
          <ac:chgData name="Capucine RENEAUME" userId="fa6cce52-e4cd-405c-8f0b-1ea2de28bf1d" providerId="ADAL" clId="{E90E35A0-7251-A144-A739-E05F689FE604}" dt="2023-02-17T19:03:11.933" v="11961" actId="13926"/>
          <ac:spMkLst>
            <pc:docMk/>
            <pc:sldMk cId="1363707323" sldId="271"/>
            <ac:spMk id="18" creationId="{03732245-592D-1AFC-E306-EE75A7C97B27}"/>
          </ac:spMkLst>
        </pc:spChg>
        <pc:spChg chg="add del mod">
          <ac:chgData name="Capucine RENEAUME" userId="fa6cce52-e4cd-405c-8f0b-1ea2de28bf1d" providerId="ADAL" clId="{E90E35A0-7251-A144-A739-E05F689FE604}" dt="2023-02-18T09:45:44.031" v="12638" actId="478"/>
          <ac:spMkLst>
            <pc:docMk/>
            <pc:sldMk cId="1363707323" sldId="271"/>
            <ac:spMk id="19" creationId="{2C954A2F-69F0-D905-BA87-162FEF4E8B86}"/>
          </ac:spMkLst>
        </pc:spChg>
        <pc:grpChg chg="add mod">
          <ac:chgData name="Capucine RENEAUME" userId="fa6cce52-e4cd-405c-8f0b-1ea2de28bf1d" providerId="ADAL" clId="{E90E35A0-7251-A144-A739-E05F689FE604}" dt="2023-02-17T18:58:25.086" v="11772"/>
          <ac:grpSpMkLst>
            <pc:docMk/>
            <pc:sldMk cId="1363707323" sldId="271"/>
            <ac:grpSpMk id="10" creationId="{CC4733D8-D996-DA0A-1064-88D5C33CD135}"/>
          </ac:grpSpMkLst>
        </pc:grpChg>
        <pc:picChg chg="add mod">
          <ac:chgData name="Capucine RENEAUME" userId="fa6cce52-e4cd-405c-8f0b-1ea2de28bf1d" providerId="ADAL" clId="{E90E35A0-7251-A144-A739-E05F689FE604}" dt="2023-02-17T18:59:09.027" v="11784" actId="1038"/>
          <ac:picMkLst>
            <pc:docMk/>
            <pc:sldMk cId="1363707323" sldId="271"/>
            <ac:picMk id="5" creationId="{9302CFF9-72EB-CB7D-AD6C-D9F71D4A4F71}"/>
          </ac:picMkLst>
        </pc:picChg>
        <pc:picChg chg="add del mod">
          <ac:chgData name="Capucine RENEAUME" userId="fa6cce52-e4cd-405c-8f0b-1ea2de28bf1d" providerId="ADAL" clId="{E90E35A0-7251-A144-A739-E05F689FE604}" dt="2023-02-17T18:52:45.534" v="11608" actId="478"/>
          <ac:picMkLst>
            <pc:docMk/>
            <pc:sldMk cId="1363707323" sldId="271"/>
            <ac:picMk id="6" creationId="{2D3A1E5C-9B1E-23AB-D936-C99DB2FF3359}"/>
          </ac:picMkLst>
        </pc:picChg>
        <pc:picChg chg="del">
          <ac:chgData name="Capucine RENEAUME" userId="fa6cce52-e4cd-405c-8f0b-1ea2de28bf1d" providerId="ADAL" clId="{E90E35A0-7251-A144-A739-E05F689FE604}" dt="2023-02-17T18:52:10.036" v="11600" actId="478"/>
          <ac:picMkLst>
            <pc:docMk/>
            <pc:sldMk cId="1363707323" sldId="271"/>
            <ac:picMk id="2050" creationId="{FB03ABD9-B8A3-CDB0-6DA0-BC4223A38108}"/>
          </ac:picMkLst>
        </pc:picChg>
        <pc:cxnChg chg="add mod">
          <ac:chgData name="Capucine RENEAUME" userId="fa6cce52-e4cd-405c-8f0b-1ea2de28bf1d" providerId="ADAL" clId="{E90E35A0-7251-A144-A739-E05F689FE604}" dt="2023-02-17T18:58:25.086" v="11772"/>
          <ac:cxnSpMkLst>
            <pc:docMk/>
            <pc:sldMk cId="1363707323" sldId="271"/>
            <ac:cxnSpMk id="15" creationId="{A166A6D0-0D49-1354-781D-C472548C03F6}"/>
          </ac:cxnSpMkLst>
        </pc:cxnChg>
        <pc:cxnChg chg="add mod">
          <ac:chgData name="Capucine RENEAUME" userId="fa6cce52-e4cd-405c-8f0b-1ea2de28bf1d" providerId="ADAL" clId="{E90E35A0-7251-A144-A739-E05F689FE604}" dt="2023-02-17T18:58:25.086" v="11772"/>
          <ac:cxnSpMkLst>
            <pc:docMk/>
            <pc:sldMk cId="1363707323" sldId="271"/>
            <ac:cxnSpMk id="16" creationId="{787B9E3C-2557-8119-AD88-BFC960A761B1}"/>
          </ac:cxnSpMkLst>
        </pc:cxnChg>
      </pc:sldChg>
      <pc:sldChg chg="modSp del mod">
        <pc:chgData name="Capucine RENEAUME" userId="fa6cce52-e4cd-405c-8f0b-1ea2de28bf1d" providerId="ADAL" clId="{E90E35A0-7251-A144-A739-E05F689FE604}" dt="2023-02-18T09:45:27.509" v="12636" actId="2696"/>
        <pc:sldMkLst>
          <pc:docMk/>
          <pc:sldMk cId="3428946061" sldId="272"/>
        </pc:sldMkLst>
        <pc:spChg chg="mod">
          <ac:chgData name="Capucine RENEAUME" userId="fa6cce52-e4cd-405c-8f0b-1ea2de28bf1d" providerId="ADAL" clId="{E90E35A0-7251-A144-A739-E05F689FE604}" dt="2023-02-16T09:11:00.653" v="8642" actId="120"/>
          <ac:spMkLst>
            <pc:docMk/>
            <pc:sldMk cId="3428946061" sldId="272"/>
            <ac:spMk id="4" creationId="{DF27C53C-B6B0-B105-CDA8-D3C3A156DCE7}"/>
          </ac:spMkLst>
        </pc:spChg>
      </pc:sldChg>
      <pc:sldChg chg="addSp delSp modSp mod">
        <pc:chgData name="Capucine RENEAUME" userId="fa6cce52-e4cd-405c-8f0b-1ea2de28bf1d" providerId="ADAL" clId="{E90E35A0-7251-A144-A739-E05F689FE604}" dt="2023-02-17T19:10:13.593" v="12109" actId="113"/>
        <pc:sldMkLst>
          <pc:docMk/>
          <pc:sldMk cId="1916779188" sldId="273"/>
        </pc:sldMkLst>
        <pc:spChg chg="mod">
          <ac:chgData name="Capucine RENEAUME" userId="fa6cce52-e4cd-405c-8f0b-1ea2de28bf1d" providerId="ADAL" clId="{E90E35A0-7251-A144-A739-E05F689FE604}" dt="2023-02-17T19:09:29.646" v="12102" actId="20577"/>
          <ac:spMkLst>
            <pc:docMk/>
            <pc:sldMk cId="1916779188" sldId="273"/>
            <ac:spMk id="2" creationId="{BE383888-CB5D-0CAE-EAE6-52E46ECF59B9}"/>
          </ac:spMkLst>
        </pc:spChg>
        <pc:spChg chg="add del mod">
          <ac:chgData name="Capucine RENEAUME" userId="fa6cce52-e4cd-405c-8f0b-1ea2de28bf1d" providerId="ADAL" clId="{E90E35A0-7251-A144-A739-E05F689FE604}" dt="2023-02-17T19:10:11.237" v="12108"/>
          <ac:spMkLst>
            <pc:docMk/>
            <pc:sldMk cId="1916779188" sldId="273"/>
            <ac:spMk id="5" creationId="{2B2B537E-08F4-E920-4194-971DA8AE9E62}"/>
          </ac:spMkLst>
        </pc:spChg>
        <pc:spChg chg="mod">
          <ac:chgData name="Capucine RENEAUME" userId="fa6cce52-e4cd-405c-8f0b-1ea2de28bf1d" providerId="ADAL" clId="{E90E35A0-7251-A144-A739-E05F689FE604}" dt="2023-02-17T19:10:13.593" v="12109" actId="113"/>
          <ac:spMkLst>
            <pc:docMk/>
            <pc:sldMk cId="1916779188" sldId="273"/>
            <ac:spMk id="10" creationId="{4DCCD68F-2A76-C348-3AF4-99F9D8CA187D}"/>
          </ac:spMkLst>
        </pc:spChg>
        <pc:picChg chg="add mod">
          <ac:chgData name="Capucine RENEAUME" userId="fa6cce52-e4cd-405c-8f0b-1ea2de28bf1d" providerId="ADAL" clId="{E90E35A0-7251-A144-A739-E05F689FE604}" dt="2023-02-17T19:09:28.268" v="12101" actId="1035"/>
          <ac:picMkLst>
            <pc:docMk/>
            <pc:sldMk cId="1916779188" sldId="273"/>
            <ac:picMk id="4" creationId="{22280838-4A24-45C2-8461-B60A62A6D510}"/>
          </ac:picMkLst>
        </pc:picChg>
      </pc:sldChg>
      <pc:sldChg chg="addSp modSp del mod">
        <pc:chgData name="Capucine RENEAUME" userId="fa6cce52-e4cd-405c-8f0b-1ea2de28bf1d" providerId="ADAL" clId="{E90E35A0-7251-A144-A739-E05F689FE604}" dt="2023-02-18T09:51:31.281" v="12651" actId="2696"/>
        <pc:sldMkLst>
          <pc:docMk/>
          <pc:sldMk cId="484520331" sldId="274"/>
        </pc:sldMkLst>
        <pc:spChg chg="mod">
          <ac:chgData name="Capucine RENEAUME" userId="fa6cce52-e4cd-405c-8f0b-1ea2de28bf1d" providerId="ADAL" clId="{E90E35A0-7251-A144-A739-E05F689FE604}" dt="2023-02-13T16:50:22.411" v="2818" actId="20577"/>
          <ac:spMkLst>
            <pc:docMk/>
            <pc:sldMk cId="484520331" sldId="274"/>
            <ac:spMk id="2" creationId="{BE383888-CB5D-0CAE-EAE6-52E46ECF59B9}"/>
          </ac:spMkLst>
        </pc:spChg>
        <pc:spChg chg="add mod">
          <ac:chgData name="Capucine RENEAUME" userId="fa6cce52-e4cd-405c-8f0b-1ea2de28bf1d" providerId="ADAL" clId="{E90E35A0-7251-A144-A739-E05F689FE604}" dt="2023-02-13T16:50:14.837" v="2814"/>
          <ac:spMkLst>
            <pc:docMk/>
            <pc:sldMk cId="484520331" sldId="274"/>
            <ac:spMk id="3" creationId="{7591003D-CC3F-D623-5C6E-E1397C2C471F}"/>
          </ac:spMkLst>
        </pc:spChg>
        <pc:graphicFrameChg chg="mod">
          <ac:chgData name="Capucine RENEAUME" userId="fa6cce52-e4cd-405c-8f0b-1ea2de28bf1d" providerId="ADAL" clId="{E90E35A0-7251-A144-A739-E05F689FE604}" dt="2023-02-17T19:14:24.329" v="12140" actId="13782"/>
          <ac:graphicFrameMkLst>
            <pc:docMk/>
            <pc:sldMk cId="484520331" sldId="274"/>
            <ac:graphicFrameMk id="3" creationId="{5C0D1AEF-ECF8-D04C-5830-7C5DC2C003B3}"/>
          </ac:graphicFrameMkLst>
        </pc:graphicFrameChg>
      </pc:sldChg>
      <pc:sldChg chg="add">
        <pc:chgData name="Capucine RENEAUME" userId="fa6cce52-e4cd-405c-8f0b-1ea2de28bf1d" providerId="ADAL" clId="{E90E35A0-7251-A144-A739-E05F689FE604}" dt="2023-02-18T09:51:34.765" v="12652"/>
        <pc:sldMkLst>
          <pc:docMk/>
          <pc:sldMk cId="1597697693" sldId="274"/>
        </pc:sldMkLst>
      </pc:sldChg>
      <pc:sldChg chg="modSp del mod">
        <pc:chgData name="Capucine RENEAUME" userId="fa6cce52-e4cd-405c-8f0b-1ea2de28bf1d" providerId="ADAL" clId="{E90E35A0-7251-A144-A739-E05F689FE604}" dt="2023-02-13T15:03:06.089" v="1680" actId="2696"/>
        <pc:sldMkLst>
          <pc:docMk/>
          <pc:sldMk cId="1658731364" sldId="275"/>
        </pc:sldMkLst>
        <pc:spChg chg="mod">
          <ac:chgData name="Capucine RENEAUME" userId="fa6cce52-e4cd-405c-8f0b-1ea2de28bf1d" providerId="ADAL" clId="{E90E35A0-7251-A144-A739-E05F689FE604}" dt="2023-02-13T15:02:29.114" v="1671" actId="20577"/>
          <ac:spMkLst>
            <pc:docMk/>
            <pc:sldMk cId="1658731364" sldId="275"/>
            <ac:spMk id="2" creationId="{93799545-2570-238D-FCF4-5C31717D600A}"/>
          </ac:spMkLst>
        </pc:spChg>
      </pc:sldChg>
      <pc:sldChg chg="del">
        <pc:chgData name="Capucine RENEAUME" userId="fa6cce52-e4cd-405c-8f0b-1ea2de28bf1d" providerId="ADAL" clId="{E90E35A0-7251-A144-A739-E05F689FE604}" dt="2023-02-13T21:50:25.053" v="3080" actId="2696"/>
        <pc:sldMkLst>
          <pc:docMk/>
          <pc:sldMk cId="781569749" sldId="276"/>
        </pc:sldMkLst>
      </pc:sldChg>
      <pc:sldChg chg="addSp delSp modSp mod">
        <pc:chgData name="Capucine RENEAUME" userId="fa6cce52-e4cd-405c-8f0b-1ea2de28bf1d" providerId="ADAL" clId="{E90E35A0-7251-A144-A739-E05F689FE604}" dt="2023-02-18T10:09:08.235" v="12682" actId="478"/>
        <pc:sldMkLst>
          <pc:docMk/>
          <pc:sldMk cId="794013649" sldId="277"/>
        </pc:sldMkLst>
        <pc:spChg chg="add del mod">
          <ac:chgData name="Capucine RENEAUME" userId="fa6cce52-e4cd-405c-8f0b-1ea2de28bf1d" providerId="ADAL" clId="{E90E35A0-7251-A144-A739-E05F689FE604}" dt="2023-02-18T10:09:08.235" v="12682" actId="478"/>
          <ac:spMkLst>
            <pc:docMk/>
            <pc:sldMk cId="794013649" sldId="277"/>
            <ac:spMk id="4" creationId="{88436E04-99AB-11E3-87AB-5DD32B59E445}"/>
          </ac:spMkLst>
        </pc:spChg>
        <pc:grpChg chg="mod">
          <ac:chgData name="Capucine RENEAUME" userId="fa6cce52-e4cd-405c-8f0b-1ea2de28bf1d" providerId="ADAL" clId="{E90E35A0-7251-A144-A739-E05F689FE604}" dt="2023-02-18T10:07:31.070" v="12662" actId="1076"/>
          <ac:grpSpMkLst>
            <pc:docMk/>
            <pc:sldMk cId="794013649" sldId="277"/>
            <ac:grpSpMk id="17" creationId="{35FEBF7E-E3C0-1A97-93C8-8EDAC3EF4479}"/>
          </ac:grpSpMkLst>
        </pc:grpChg>
      </pc:sldChg>
      <pc:sldChg chg="addSp delSp modSp mod">
        <pc:chgData name="Capucine RENEAUME" userId="fa6cce52-e4cd-405c-8f0b-1ea2de28bf1d" providerId="ADAL" clId="{E90E35A0-7251-A144-A739-E05F689FE604}" dt="2023-02-19T21:00:04.755" v="13262" actId="20577"/>
        <pc:sldMkLst>
          <pc:docMk/>
          <pc:sldMk cId="1654876665" sldId="278"/>
        </pc:sldMkLst>
        <pc:spChg chg="mod">
          <ac:chgData name="Capucine RENEAUME" userId="fa6cce52-e4cd-405c-8f0b-1ea2de28bf1d" providerId="ADAL" clId="{E90E35A0-7251-A144-A739-E05F689FE604}" dt="2023-02-13T15:15:19.726" v="2290" actId="13926"/>
          <ac:spMkLst>
            <pc:docMk/>
            <pc:sldMk cId="1654876665" sldId="278"/>
            <ac:spMk id="2" creationId="{BE383888-CB5D-0CAE-EAE6-52E46ECF59B9}"/>
          </ac:spMkLst>
        </pc:spChg>
        <pc:spChg chg="add mod">
          <ac:chgData name="Capucine RENEAUME" userId="fa6cce52-e4cd-405c-8f0b-1ea2de28bf1d" providerId="ADAL" clId="{E90E35A0-7251-A144-A739-E05F689FE604}" dt="2023-02-19T21:00:04.755" v="13262" actId="20577"/>
          <ac:spMkLst>
            <pc:docMk/>
            <pc:sldMk cId="1654876665" sldId="278"/>
            <ac:spMk id="3" creationId="{8EC416C4-B5C3-30AB-ABE5-90F962763C46}"/>
          </ac:spMkLst>
        </pc:spChg>
        <pc:spChg chg="del mod">
          <ac:chgData name="Capucine RENEAUME" userId="fa6cce52-e4cd-405c-8f0b-1ea2de28bf1d" providerId="ADAL" clId="{E90E35A0-7251-A144-A739-E05F689FE604}" dt="2023-02-13T22:58:16.667" v="6014" actId="478"/>
          <ac:spMkLst>
            <pc:docMk/>
            <pc:sldMk cId="1654876665" sldId="278"/>
            <ac:spMk id="3" creationId="{AFB5FF04-26B1-66BA-5E8D-E1F1E9E32A83}"/>
          </ac:spMkLst>
        </pc:spChg>
        <pc:spChg chg="del mod">
          <ac:chgData name="Capucine RENEAUME" userId="fa6cce52-e4cd-405c-8f0b-1ea2de28bf1d" providerId="ADAL" clId="{E90E35A0-7251-A144-A739-E05F689FE604}" dt="2023-02-13T22:58:06.878" v="6007" actId="478"/>
          <ac:spMkLst>
            <pc:docMk/>
            <pc:sldMk cId="1654876665" sldId="278"/>
            <ac:spMk id="4" creationId="{F1E9C08F-28BB-0FC1-5DAD-AFBE09AF9448}"/>
          </ac:spMkLst>
        </pc:spChg>
        <pc:spChg chg="add del mod">
          <ac:chgData name="Capucine RENEAUME" userId="fa6cce52-e4cd-405c-8f0b-1ea2de28bf1d" providerId="ADAL" clId="{E90E35A0-7251-A144-A739-E05F689FE604}" dt="2023-02-13T22:57:59.856" v="6005" actId="478"/>
          <ac:spMkLst>
            <pc:docMk/>
            <pc:sldMk cId="1654876665" sldId="278"/>
            <ac:spMk id="6" creationId="{4B15BBBA-93FE-172F-5C76-ABE9E8627847}"/>
          </ac:spMkLst>
        </pc:spChg>
        <pc:spChg chg="mod">
          <ac:chgData name="Capucine RENEAUME" userId="fa6cce52-e4cd-405c-8f0b-1ea2de28bf1d" providerId="ADAL" clId="{E90E35A0-7251-A144-A739-E05F689FE604}" dt="2023-02-13T22:57:06.026" v="5935"/>
          <ac:spMkLst>
            <pc:docMk/>
            <pc:sldMk cId="1654876665" sldId="278"/>
            <ac:spMk id="7" creationId="{32997F32-7B99-1327-721E-FB263F9E26FB}"/>
          </ac:spMkLst>
        </pc:spChg>
        <pc:spChg chg="mod">
          <ac:chgData name="Capucine RENEAUME" userId="fa6cce52-e4cd-405c-8f0b-1ea2de28bf1d" providerId="ADAL" clId="{E90E35A0-7251-A144-A739-E05F689FE604}" dt="2023-02-13T22:57:06.026" v="5935"/>
          <ac:spMkLst>
            <pc:docMk/>
            <pc:sldMk cId="1654876665" sldId="278"/>
            <ac:spMk id="8" creationId="{56F5CDAE-A914-9F30-8613-F356E9279D04}"/>
          </ac:spMkLst>
        </pc:spChg>
        <pc:spChg chg="add mod">
          <ac:chgData name="Capucine RENEAUME" userId="fa6cce52-e4cd-405c-8f0b-1ea2de28bf1d" providerId="ADAL" clId="{E90E35A0-7251-A144-A739-E05F689FE604}" dt="2023-02-17T18:28:38.449" v="10847" actId="1076"/>
          <ac:spMkLst>
            <pc:docMk/>
            <pc:sldMk cId="1654876665" sldId="278"/>
            <ac:spMk id="9" creationId="{D5D7E830-1102-26AF-547E-249E8592EE28}"/>
          </ac:spMkLst>
        </pc:spChg>
        <pc:spChg chg="add mod">
          <ac:chgData name="Capucine RENEAUME" userId="fa6cce52-e4cd-405c-8f0b-1ea2de28bf1d" providerId="ADAL" clId="{E90E35A0-7251-A144-A739-E05F689FE604}" dt="2023-02-13T22:57:15.679" v="5965" actId="20577"/>
          <ac:spMkLst>
            <pc:docMk/>
            <pc:sldMk cId="1654876665" sldId="278"/>
            <ac:spMk id="10" creationId="{9211BD1E-3450-B90D-45FC-3CD90350B880}"/>
          </ac:spMkLst>
        </pc:spChg>
        <pc:spChg chg="add mod">
          <ac:chgData name="Capucine RENEAUME" userId="fa6cce52-e4cd-405c-8f0b-1ea2de28bf1d" providerId="ADAL" clId="{E90E35A0-7251-A144-A739-E05F689FE604}" dt="2023-02-13T22:58:39.897" v="6020" actId="114"/>
          <ac:spMkLst>
            <pc:docMk/>
            <pc:sldMk cId="1654876665" sldId="278"/>
            <ac:spMk id="13" creationId="{324FF539-602D-4BD6-F1AF-BD5DAA4D803F}"/>
          </ac:spMkLst>
        </pc:spChg>
        <pc:spChg chg="add mod">
          <ac:chgData name="Capucine RENEAUME" userId="fa6cce52-e4cd-405c-8f0b-1ea2de28bf1d" providerId="ADAL" clId="{E90E35A0-7251-A144-A739-E05F689FE604}" dt="2023-02-13T22:58:45.344" v="6023" actId="404"/>
          <ac:spMkLst>
            <pc:docMk/>
            <pc:sldMk cId="1654876665" sldId="278"/>
            <ac:spMk id="14" creationId="{6E4DA865-8F8D-CFF1-7E7E-4038A33EA354}"/>
          </ac:spMkLst>
        </pc:spChg>
        <pc:grpChg chg="add mod">
          <ac:chgData name="Capucine RENEAUME" userId="fa6cce52-e4cd-405c-8f0b-1ea2de28bf1d" providerId="ADAL" clId="{E90E35A0-7251-A144-A739-E05F689FE604}" dt="2023-02-13T22:57:06.026" v="5935"/>
          <ac:grpSpMkLst>
            <pc:docMk/>
            <pc:sldMk cId="1654876665" sldId="278"/>
            <ac:grpSpMk id="5" creationId="{999E6F2C-F00E-2E0D-D1E2-61D1C7AC8435}"/>
          </ac:grpSpMkLst>
        </pc:grpChg>
        <pc:cxnChg chg="add mod">
          <ac:chgData name="Capucine RENEAUME" userId="fa6cce52-e4cd-405c-8f0b-1ea2de28bf1d" providerId="ADAL" clId="{E90E35A0-7251-A144-A739-E05F689FE604}" dt="2023-02-13T22:57:06.026" v="5935"/>
          <ac:cxnSpMkLst>
            <pc:docMk/>
            <pc:sldMk cId="1654876665" sldId="278"/>
            <ac:cxnSpMk id="11" creationId="{0F2E6161-6C4E-DB14-6B46-0B4C08B54455}"/>
          </ac:cxnSpMkLst>
        </pc:cxnChg>
        <pc:cxnChg chg="add mod">
          <ac:chgData name="Capucine RENEAUME" userId="fa6cce52-e4cd-405c-8f0b-1ea2de28bf1d" providerId="ADAL" clId="{E90E35A0-7251-A144-A739-E05F689FE604}" dt="2023-02-13T22:57:06.026" v="5935"/>
          <ac:cxnSpMkLst>
            <pc:docMk/>
            <pc:sldMk cId="1654876665" sldId="278"/>
            <ac:cxnSpMk id="12" creationId="{6BE5AAB7-25DF-870E-0711-4811299FB313}"/>
          </ac:cxnSpMkLst>
        </pc:cxnChg>
      </pc:sldChg>
      <pc:sldChg chg="del">
        <pc:chgData name="Capucine RENEAUME" userId="fa6cce52-e4cd-405c-8f0b-1ea2de28bf1d" providerId="ADAL" clId="{E90E35A0-7251-A144-A739-E05F689FE604}" dt="2023-02-18T10:03:32.555" v="12658" actId="2696"/>
        <pc:sldMkLst>
          <pc:docMk/>
          <pc:sldMk cId="1731284121" sldId="279"/>
        </pc:sldMkLst>
      </pc:sldChg>
      <pc:sldChg chg="addSp modSp">
        <pc:chgData name="Capucine RENEAUME" userId="fa6cce52-e4cd-405c-8f0b-1ea2de28bf1d" providerId="ADAL" clId="{E90E35A0-7251-A144-A739-E05F689FE604}" dt="2023-02-13T16:44:56.983" v="2550"/>
        <pc:sldMkLst>
          <pc:docMk/>
          <pc:sldMk cId="1787123475" sldId="280"/>
        </pc:sldMkLst>
        <pc:spChg chg="add mod">
          <ac:chgData name="Capucine RENEAUME" userId="fa6cce52-e4cd-405c-8f0b-1ea2de28bf1d" providerId="ADAL" clId="{E90E35A0-7251-A144-A739-E05F689FE604}" dt="2023-02-13T16:44:56.983" v="2550"/>
          <ac:spMkLst>
            <pc:docMk/>
            <pc:sldMk cId="1787123475" sldId="280"/>
            <ac:spMk id="3" creationId="{CAC7682D-A371-C072-D28F-A01F25FA5F43}"/>
          </ac:spMkLst>
        </pc:spChg>
      </pc:sldChg>
      <pc:sldChg chg="del">
        <pc:chgData name="Capucine RENEAUME" userId="fa6cce52-e4cd-405c-8f0b-1ea2de28bf1d" providerId="ADAL" clId="{E90E35A0-7251-A144-A739-E05F689FE604}" dt="2023-02-18T10:03:32.424" v="12657" actId="2696"/>
        <pc:sldMkLst>
          <pc:docMk/>
          <pc:sldMk cId="3368146378" sldId="283"/>
        </pc:sldMkLst>
      </pc:sldChg>
      <pc:sldChg chg="modSp mod">
        <pc:chgData name="Capucine RENEAUME" userId="fa6cce52-e4cd-405c-8f0b-1ea2de28bf1d" providerId="ADAL" clId="{E90E35A0-7251-A144-A739-E05F689FE604}" dt="2023-02-21T16:33:39.941" v="13434" actId="13926"/>
        <pc:sldMkLst>
          <pc:docMk/>
          <pc:sldMk cId="3156500807" sldId="285"/>
        </pc:sldMkLst>
        <pc:spChg chg="mod">
          <ac:chgData name="Capucine RENEAUME" userId="fa6cce52-e4cd-405c-8f0b-1ea2de28bf1d" providerId="ADAL" clId="{E90E35A0-7251-A144-A739-E05F689FE604}" dt="2023-02-21T16:33:39.941" v="13434" actId="13926"/>
          <ac:spMkLst>
            <pc:docMk/>
            <pc:sldMk cId="3156500807" sldId="285"/>
            <ac:spMk id="4" creationId="{7ECEE47B-D9D0-984F-AEB1-A5944411A984}"/>
          </ac:spMkLst>
        </pc:spChg>
      </pc:sldChg>
      <pc:sldChg chg="del">
        <pc:chgData name="Capucine RENEAUME" userId="fa6cce52-e4cd-405c-8f0b-1ea2de28bf1d" providerId="ADAL" clId="{E90E35A0-7251-A144-A739-E05F689FE604}" dt="2023-02-18T10:03:31.719" v="12656" actId="2696"/>
        <pc:sldMkLst>
          <pc:docMk/>
          <pc:sldMk cId="2919258917" sldId="286"/>
        </pc:sldMkLst>
      </pc:sldChg>
      <pc:sldChg chg="addSp delSp modSp del addCm">
        <pc:chgData name="Capucine RENEAUME" userId="fa6cce52-e4cd-405c-8f0b-1ea2de28bf1d" providerId="ADAL" clId="{E90E35A0-7251-A144-A739-E05F689FE604}" dt="2023-02-18T10:17:37.739" v="12745" actId="2696"/>
        <pc:sldMkLst>
          <pc:docMk/>
          <pc:sldMk cId="4005584890" sldId="289"/>
        </pc:sldMkLst>
        <pc:spChg chg="add del">
          <ac:chgData name="Capucine RENEAUME" userId="fa6cce52-e4cd-405c-8f0b-1ea2de28bf1d" providerId="ADAL" clId="{E90E35A0-7251-A144-A739-E05F689FE604}" dt="2023-02-17T18:33:39.112" v="10943" actId="12084"/>
          <ac:spMkLst>
            <pc:docMk/>
            <pc:sldMk cId="4005584890" sldId="289"/>
            <ac:spMk id="7" creationId="{1DD3349B-7061-FFB5-7A81-21BC66A47281}"/>
          </ac:spMkLst>
        </pc:spChg>
        <pc:graphicFrameChg chg="add del mod">
          <ac:chgData name="Capucine RENEAUME" userId="fa6cce52-e4cd-405c-8f0b-1ea2de28bf1d" providerId="ADAL" clId="{E90E35A0-7251-A144-A739-E05F689FE604}" dt="2023-02-17T18:33:39.112" v="10943" actId="12084"/>
          <ac:graphicFrameMkLst>
            <pc:docMk/>
            <pc:sldMk cId="4005584890" sldId="289"/>
            <ac:graphicFrameMk id="2" creationId="{22C4F175-C55D-EFAB-4FFF-82DF196A417D}"/>
          </ac:graphicFrameMkLst>
        </pc:graphicFrameChg>
      </pc:sldChg>
      <pc:sldChg chg="modSp mod">
        <pc:chgData name="Capucine RENEAUME" userId="fa6cce52-e4cd-405c-8f0b-1ea2de28bf1d" providerId="ADAL" clId="{E90E35A0-7251-A144-A739-E05F689FE604}" dt="2023-02-17T19:13:51.961" v="12136" actId="20577"/>
        <pc:sldMkLst>
          <pc:docMk/>
          <pc:sldMk cId="2857503167" sldId="292"/>
        </pc:sldMkLst>
        <pc:spChg chg="mod">
          <ac:chgData name="Capucine RENEAUME" userId="fa6cce52-e4cd-405c-8f0b-1ea2de28bf1d" providerId="ADAL" clId="{E90E35A0-7251-A144-A739-E05F689FE604}" dt="2023-02-17T19:13:32.441" v="12132" actId="20577"/>
          <ac:spMkLst>
            <pc:docMk/>
            <pc:sldMk cId="2857503167" sldId="292"/>
            <ac:spMk id="2" creationId="{BE383888-CB5D-0CAE-EAE6-52E46ECF59B9}"/>
          </ac:spMkLst>
        </pc:spChg>
        <pc:spChg chg="mod">
          <ac:chgData name="Capucine RENEAUME" userId="fa6cce52-e4cd-405c-8f0b-1ea2de28bf1d" providerId="ADAL" clId="{E90E35A0-7251-A144-A739-E05F689FE604}" dt="2023-02-17T19:13:47.656" v="12134" actId="1076"/>
          <ac:spMkLst>
            <pc:docMk/>
            <pc:sldMk cId="2857503167" sldId="292"/>
            <ac:spMk id="4" creationId="{4146E0E7-C0C4-4932-EA99-52CAF0721EB8}"/>
          </ac:spMkLst>
        </pc:spChg>
        <pc:spChg chg="mod">
          <ac:chgData name="Capucine RENEAUME" userId="fa6cce52-e4cd-405c-8f0b-1ea2de28bf1d" providerId="ADAL" clId="{E90E35A0-7251-A144-A739-E05F689FE604}" dt="2023-02-17T19:13:51.961" v="12136" actId="20577"/>
          <ac:spMkLst>
            <pc:docMk/>
            <pc:sldMk cId="2857503167" sldId="292"/>
            <ac:spMk id="7" creationId="{B28E1657-7163-A871-CA65-1EE8DD358400}"/>
          </ac:spMkLst>
        </pc:spChg>
        <pc:grpChg chg="mod">
          <ac:chgData name="Capucine RENEAUME" userId="fa6cce52-e4cd-405c-8f0b-1ea2de28bf1d" providerId="ADAL" clId="{E90E35A0-7251-A144-A739-E05F689FE604}" dt="2023-02-17T19:13:42.839" v="12133" actId="1076"/>
          <ac:grpSpMkLst>
            <pc:docMk/>
            <pc:sldMk cId="2857503167" sldId="292"/>
            <ac:grpSpMk id="9" creationId="{2C2DFB97-7C1F-EFD3-F3FA-62DD4124BCEC}"/>
          </ac:grpSpMkLst>
        </pc:grpChg>
        <pc:picChg chg="mod">
          <ac:chgData name="Capucine RENEAUME" userId="fa6cce52-e4cd-405c-8f0b-1ea2de28bf1d" providerId="ADAL" clId="{E90E35A0-7251-A144-A739-E05F689FE604}" dt="2023-02-17T19:13:30.559" v="12131" actId="1035"/>
          <ac:picMkLst>
            <pc:docMk/>
            <pc:sldMk cId="2857503167" sldId="292"/>
            <ac:picMk id="3076" creationId="{44D78FDD-A297-7828-AA93-70D10EB23CBB}"/>
          </ac:picMkLst>
        </pc:picChg>
      </pc:sldChg>
      <pc:sldChg chg="addSp delSp modSp mod">
        <pc:chgData name="Capucine RENEAUME" userId="fa6cce52-e4cd-405c-8f0b-1ea2de28bf1d" providerId="ADAL" clId="{E90E35A0-7251-A144-A739-E05F689FE604}" dt="2023-02-20T13:14:36.489" v="13318" actId="1076"/>
        <pc:sldMkLst>
          <pc:docMk/>
          <pc:sldMk cId="2345797410" sldId="293"/>
        </pc:sldMkLst>
        <pc:spChg chg="mod">
          <ac:chgData name="Capucine RENEAUME" userId="fa6cce52-e4cd-405c-8f0b-1ea2de28bf1d" providerId="ADAL" clId="{E90E35A0-7251-A144-A739-E05F689FE604}" dt="2023-02-19T21:01:39.715" v="13287" actId="208"/>
          <ac:spMkLst>
            <pc:docMk/>
            <pc:sldMk cId="2345797410" sldId="293"/>
            <ac:spMk id="2" creationId="{B90BAE06-DA5F-CC00-6D46-329EA40BF79C}"/>
          </ac:spMkLst>
        </pc:spChg>
        <pc:spChg chg="del">
          <ac:chgData name="Capucine RENEAUME" userId="fa6cce52-e4cd-405c-8f0b-1ea2de28bf1d" providerId="ADAL" clId="{E90E35A0-7251-A144-A739-E05F689FE604}" dt="2023-02-13T15:07:45.496" v="1969" actId="478"/>
          <ac:spMkLst>
            <pc:docMk/>
            <pc:sldMk cId="2345797410" sldId="293"/>
            <ac:spMk id="2" creationId="{BE383888-CB5D-0CAE-EAE6-52E46ECF59B9}"/>
          </ac:spMkLst>
        </pc:spChg>
        <pc:spChg chg="add mod">
          <ac:chgData name="Capucine RENEAUME" userId="fa6cce52-e4cd-405c-8f0b-1ea2de28bf1d" providerId="ADAL" clId="{E90E35A0-7251-A144-A739-E05F689FE604}" dt="2023-02-13T15:09:26.376" v="2092" actId="20577"/>
          <ac:spMkLst>
            <pc:docMk/>
            <pc:sldMk cId="2345797410" sldId="293"/>
            <ac:spMk id="3" creationId="{A5E83FFD-FEBC-5626-DB26-05D7F2C604DD}"/>
          </ac:spMkLst>
        </pc:spChg>
        <pc:spChg chg="add del mod">
          <ac:chgData name="Capucine RENEAUME" userId="fa6cce52-e4cd-405c-8f0b-1ea2de28bf1d" providerId="ADAL" clId="{E90E35A0-7251-A144-A739-E05F689FE604}" dt="2023-02-13T15:07:48.046" v="1970" actId="478"/>
          <ac:spMkLst>
            <pc:docMk/>
            <pc:sldMk cId="2345797410" sldId="293"/>
            <ac:spMk id="5" creationId="{7C4DA53F-C24C-3283-83DA-E7D7A1EEB2BD}"/>
          </ac:spMkLst>
        </pc:spChg>
        <pc:spChg chg="add del mod">
          <ac:chgData name="Capucine RENEAUME" userId="fa6cce52-e4cd-405c-8f0b-1ea2de28bf1d" providerId="ADAL" clId="{E90E35A0-7251-A144-A739-E05F689FE604}" dt="2023-02-18T10:09:11.234" v="12683" actId="478"/>
          <ac:spMkLst>
            <pc:docMk/>
            <pc:sldMk cId="2345797410" sldId="293"/>
            <ac:spMk id="6" creationId="{B4E7CD42-315F-667E-6440-1E0691015EDF}"/>
          </ac:spMkLst>
        </pc:spChg>
        <pc:spChg chg="mod">
          <ac:chgData name="Capucine RENEAUME" userId="fa6cce52-e4cd-405c-8f0b-1ea2de28bf1d" providerId="ADAL" clId="{E90E35A0-7251-A144-A739-E05F689FE604}" dt="2023-02-20T13:14:36.489" v="13318" actId="1076"/>
          <ac:spMkLst>
            <pc:docMk/>
            <pc:sldMk cId="2345797410" sldId="293"/>
            <ac:spMk id="7" creationId="{AB81982C-B005-C9AB-9FA7-F1B5BEE149A9}"/>
          </ac:spMkLst>
        </pc:spChg>
        <pc:spChg chg="mod">
          <ac:chgData name="Capucine RENEAUME" userId="fa6cce52-e4cd-405c-8f0b-1ea2de28bf1d" providerId="ADAL" clId="{E90E35A0-7251-A144-A739-E05F689FE604}" dt="2023-02-18T10:08:08.074" v="12679" actId="1035"/>
          <ac:spMkLst>
            <pc:docMk/>
            <pc:sldMk cId="2345797410" sldId="293"/>
            <ac:spMk id="8" creationId="{D7B35E7D-F058-1DEC-E176-EFE227289418}"/>
          </ac:spMkLst>
        </pc:spChg>
        <pc:spChg chg="mod">
          <ac:chgData name="Capucine RENEAUME" userId="fa6cce52-e4cd-405c-8f0b-1ea2de28bf1d" providerId="ADAL" clId="{E90E35A0-7251-A144-A739-E05F689FE604}" dt="2023-02-20T13:14:21.324" v="13310" actId="1076"/>
          <ac:spMkLst>
            <pc:docMk/>
            <pc:sldMk cId="2345797410" sldId="293"/>
            <ac:spMk id="13" creationId="{ADF5D8A5-30F3-9DFD-14E3-F4941DE54537}"/>
          </ac:spMkLst>
        </pc:spChg>
        <pc:spChg chg="mod">
          <ac:chgData name="Capucine RENEAUME" userId="fa6cce52-e4cd-405c-8f0b-1ea2de28bf1d" providerId="ADAL" clId="{E90E35A0-7251-A144-A739-E05F689FE604}" dt="2023-02-20T13:14:21.324" v="13310" actId="1076"/>
          <ac:spMkLst>
            <pc:docMk/>
            <pc:sldMk cId="2345797410" sldId="293"/>
            <ac:spMk id="14" creationId="{F736F9AA-99B2-ACCA-9524-7D4E6E322663}"/>
          </ac:spMkLst>
        </pc:spChg>
        <pc:spChg chg="mod">
          <ac:chgData name="Capucine RENEAUME" userId="fa6cce52-e4cd-405c-8f0b-1ea2de28bf1d" providerId="ADAL" clId="{E90E35A0-7251-A144-A739-E05F689FE604}" dt="2023-02-19T21:01:39.715" v="13287" actId="208"/>
          <ac:spMkLst>
            <pc:docMk/>
            <pc:sldMk cId="2345797410" sldId="293"/>
            <ac:spMk id="18" creationId="{21C10654-12BF-DF8D-F7DE-341967DA1916}"/>
          </ac:spMkLst>
        </pc:spChg>
        <pc:spChg chg="mod">
          <ac:chgData name="Capucine RENEAUME" userId="fa6cce52-e4cd-405c-8f0b-1ea2de28bf1d" providerId="ADAL" clId="{E90E35A0-7251-A144-A739-E05F689FE604}" dt="2023-02-19T21:01:39.715" v="13287" actId="208"/>
          <ac:spMkLst>
            <pc:docMk/>
            <pc:sldMk cId="2345797410" sldId="293"/>
            <ac:spMk id="19" creationId="{0942B05C-C770-F562-C46C-844B2C190570}"/>
          </ac:spMkLst>
        </pc:spChg>
        <pc:picChg chg="mod">
          <ac:chgData name="Capucine RENEAUME" userId="fa6cce52-e4cd-405c-8f0b-1ea2de28bf1d" providerId="ADAL" clId="{E90E35A0-7251-A144-A739-E05F689FE604}" dt="2023-02-18T10:08:03.108" v="12672" actId="1037"/>
          <ac:picMkLst>
            <pc:docMk/>
            <pc:sldMk cId="2345797410" sldId="293"/>
            <ac:picMk id="7" creationId="{FA1E3EF4-90C9-8CAA-248F-6CB08C1320BB}"/>
          </ac:picMkLst>
        </pc:picChg>
        <pc:picChg chg="mod">
          <ac:chgData name="Capucine RENEAUME" userId="fa6cce52-e4cd-405c-8f0b-1ea2de28bf1d" providerId="ADAL" clId="{E90E35A0-7251-A144-A739-E05F689FE604}" dt="2023-02-20T13:14:21.324" v="13310" actId="1076"/>
          <ac:picMkLst>
            <pc:docMk/>
            <pc:sldMk cId="2345797410" sldId="293"/>
            <ac:picMk id="12" creationId="{F934E733-A85E-A5A0-F71F-B58D284BDCBD}"/>
          </ac:picMkLst>
        </pc:picChg>
        <pc:picChg chg="mod">
          <ac:chgData name="Capucine RENEAUME" userId="fa6cce52-e4cd-405c-8f0b-1ea2de28bf1d" providerId="ADAL" clId="{E90E35A0-7251-A144-A739-E05F689FE604}" dt="2023-02-19T21:01:06.814" v="13282" actId="1036"/>
          <ac:picMkLst>
            <pc:docMk/>
            <pc:sldMk cId="2345797410" sldId="293"/>
            <ac:picMk id="2050" creationId="{CD8CBCBC-602F-2A9F-4031-989AAA4E269B}"/>
          </ac:picMkLst>
        </pc:picChg>
      </pc:sldChg>
      <pc:sldChg chg="modSp mod modShow">
        <pc:chgData name="Capucine RENEAUME" userId="fa6cce52-e4cd-405c-8f0b-1ea2de28bf1d" providerId="ADAL" clId="{E90E35A0-7251-A144-A739-E05F689FE604}" dt="2023-02-18T10:03:26.567" v="12655" actId="729"/>
        <pc:sldMkLst>
          <pc:docMk/>
          <pc:sldMk cId="3197385094" sldId="294"/>
        </pc:sldMkLst>
        <pc:spChg chg="mod">
          <ac:chgData name="Capucine RENEAUME" userId="fa6cce52-e4cd-405c-8f0b-1ea2de28bf1d" providerId="ADAL" clId="{E90E35A0-7251-A144-A739-E05F689FE604}" dt="2023-02-13T16:47:24.979" v="2706" actId="20577"/>
          <ac:spMkLst>
            <pc:docMk/>
            <pc:sldMk cId="3197385094" sldId="294"/>
            <ac:spMk id="4" creationId="{61590CE2-58C7-C263-3197-7DF204D97202}"/>
          </ac:spMkLst>
        </pc:spChg>
      </pc:sldChg>
      <pc:sldChg chg="addSp delSp modSp del mod">
        <pc:chgData name="Capucine RENEAUME" userId="fa6cce52-e4cd-405c-8f0b-1ea2de28bf1d" providerId="ADAL" clId="{E90E35A0-7251-A144-A739-E05F689FE604}" dt="2023-02-18T09:44:45.586" v="12634" actId="2696"/>
        <pc:sldMkLst>
          <pc:docMk/>
          <pc:sldMk cId="1476698833" sldId="297"/>
        </pc:sldMkLst>
        <pc:spChg chg="mod">
          <ac:chgData name="Capucine RENEAUME" userId="fa6cce52-e4cd-405c-8f0b-1ea2de28bf1d" providerId="ADAL" clId="{E90E35A0-7251-A144-A739-E05F689FE604}" dt="2023-02-13T21:36:15.907" v="2823" actId="20577"/>
          <ac:spMkLst>
            <pc:docMk/>
            <pc:sldMk cId="1476698833" sldId="297"/>
            <ac:spMk id="2" creationId="{D84E8140-4E0C-A84B-23FF-FDF7F0B6A9EB}"/>
          </ac:spMkLst>
        </pc:spChg>
        <pc:spChg chg="mod">
          <ac:chgData name="Capucine RENEAUME" userId="fa6cce52-e4cd-405c-8f0b-1ea2de28bf1d" providerId="ADAL" clId="{E90E35A0-7251-A144-A739-E05F689FE604}" dt="2023-02-17T18:44:06.997" v="11272" actId="20577"/>
          <ac:spMkLst>
            <pc:docMk/>
            <pc:sldMk cId="1476698833" sldId="297"/>
            <ac:spMk id="3" creationId="{1DC5C76C-23AA-2034-E010-9CB8BDB5263A}"/>
          </ac:spMkLst>
        </pc:spChg>
        <pc:picChg chg="add del mod">
          <ac:chgData name="Capucine RENEAUME" userId="fa6cce52-e4cd-405c-8f0b-1ea2de28bf1d" providerId="ADAL" clId="{E90E35A0-7251-A144-A739-E05F689FE604}" dt="2023-02-17T18:48:17.842" v="11522"/>
          <ac:picMkLst>
            <pc:docMk/>
            <pc:sldMk cId="1476698833" sldId="297"/>
            <ac:picMk id="5" creationId="{F7DBDD68-A523-5B4E-28BA-11B513B22858}"/>
          </ac:picMkLst>
        </pc:picChg>
      </pc:sldChg>
      <pc:sldChg chg="addSp delSp modSp add del mod ord addCm">
        <pc:chgData name="Capucine RENEAUME" userId="fa6cce52-e4cd-405c-8f0b-1ea2de28bf1d" providerId="ADAL" clId="{E90E35A0-7251-A144-A739-E05F689FE604}" dt="2023-02-18T09:11:20.127" v="12199" actId="18676"/>
        <pc:sldMkLst>
          <pc:docMk/>
          <pc:sldMk cId="2129461099" sldId="298"/>
        </pc:sldMkLst>
        <pc:spChg chg="mod">
          <ac:chgData name="Capucine RENEAUME" userId="fa6cce52-e4cd-405c-8f0b-1ea2de28bf1d" providerId="ADAL" clId="{E90E35A0-7251-A144-A739-E05F689FE604}" dt="2023-02-13T16:41:10.823" v="2450" actId="20577"/>
          <ac:spMkLst>
            <pc:docMk/>
            <pc:sldMk cId="2129461099" sldId="298"/>
            <ac:spMk id="2" creationId="{BE383888-CB5D-0CAE-EAE6-52E46ECF59B9}"/>
          </ac:spMkLst>
        </pc:spChg>
        <pc:spChg chg="add mod">
          <ac:chgData name="Capucine RENEAUME" userId="fa6cce52-e4cd-405c-8f0b-1ea2de28bf1d" providerId="ADAL" clId="{E90E35A0-7251-A144-A739-E05F689FE604}" dt="2023-02-13T14:54:38.470" v="1265" actId="20577"/>
          <ac:spMkLst>
            <pc:docMk/>
            <pc:sldMk cId="2129461099" sldId="298"/>
            <ac:spMk id="6" creationId="{D0820390-8AEF-90BD-A970-E391DD64293D}"/>
          </ac:spMkLst>
        </pc:spChg>
        <pc:spChg chg="del">
          <ac:chgData name="Capucine RENEAUME" userId="fa6cce52-e4cd-405c-8f0b-1ea2de28bf1d" providerId="ADAL" clId="{E90E35A0-7251-A144-A739-E05F689FE604}" dt="2023-02-13T14:45:44.977" v="522" actId="478"/>
          <ac:spMkLst>
            <pc:docMk/>
            <pc:sldMk cId="2129461099" sldId="298"/>
            <ac:spMk id="7" creationId="{A4A1220A-2A1F-C2AF-B69A-F8F4D38815E4}"/>
          </ac:spMkLst>
        </pc:spChg>
        <pc:spChg chg="mod">
          <ac:chgData name="Capucine RENEAUME" userId="fa6cce52-e4cd-405c-8f0b-1ea2de28bf1d" providerId="ADAL" clId="{E90E35A0-7251-A144-A739-E05F689FE604}" dt="2023-02-16T09:10:55.113" v="8641" actId="120"/>
          <ac:spMkLst>
            <pc:docMk/>
            <pc:sldMk cId="2129461099" sldId="298"/>
            <ac:spMk id="12" creationId="{EE082A6B-EBCE-9570-7490-5FC3609E9516}"/>
          </ac:spMkLst>
        </pc:spChg>
        <pc:picChg chg="add mod modCrop">
          <ac:chgData name="Capucine RENEAUME" userId="fa6cce52-e4cd-405c-8f0b-1ea2de28bf1d" providerId="ADAL" clId="{E90E35A0-7251-A144-A739-E05F689FE604}" dt="2023-02-13T14:46:38.264" v="530" actId="1076"/>
          <ac:picMkLst>
            <pc:docMk/>
            <pc:sldMk cId="2129461099" sldId="298"/>
            <ac:picMk id="4" creationId="{D01C82FC-2538-5186-CA56-BFCDB2A9B6E3}"/>
          </ac:picMkLst>
        </pc:picChg>
        <pc:picChg chg="del">
          <ac:chgData name="Capucine RENEAUME" userId="fa6cce52-e4cd-405c-8f0b-1ea2de28bf1d" providerId="ADAL" clId="{E90E35A0-7251-A144-A739-E05F689FE604}" dt="2023-02-13T14:45:45.864" v="523" actId="478"/>
          <ac:picMkLst>
            <pc:docMk/>
            <pc:sldMk cId="2129461099" sldId="298"/>
            <ac:picMk id="5" creationId="{0A27C8F9-FB81-0CF1-B9E2-519A47983DAC}"/>
          </ac:picMkLst>
        </pc:picChg>
      </pc:sldChg>
      <pc:sldChg chg="modSp add mod">
        <pc:chgData name="Capucine RENEAUME" userId="fa6cce52-e4cd-405c-8f0b-1ea2de28bf1d" providerId="ADAL" clId="{E90E35A0-7251-A144-A739-E05F689FE604}" dt="2023-02-18T09:26:32.244" v="12353" actId="113"/>
        <pc:sldMkLst>
          <pc:docMk/>
          <pc:sldMk cId="3417106258" sldId="298"/>
        </pc:sldMkLst>
        <pc:spChg chg="mod">
          <ac:chgData name="Capucine RENEAUME" userId="fa6cce52-e4cd-405c-8f0b-1ea2de28bf1d" providerId="ADAL" clId="{E90E35A0-7251-A144-A739-E05F689FE604}" dt="2023-02-18T09:26:32.244" v="12353" actId="113"/>
          <ac:spMkLst>
            <pc:docMk/>
            <pc:sldMk cId="3417106258" sldId="298"/>
            <ac:spMk id="12" creationId="{EE082A6B-EBCE-9570-7490-5FC3609E9516}"/>
          </ac:spMkLst>
        </pc:spChg>
      </pc:sldChg>
      <pc:sldChg chg="new del">
        <pc:chgData name="Capucine RENEAUME" userId="fa6cce52-e4cd-405c-8f0b-1ea2de28bf1d" providerId="ADAL" clId="{E90E35A0-7251-A144-A739-E05F689FE604}" dt="2023-02-13T15:02:48.565" v="1674" actId="2696"/>
        <pc:sldMkLst>
          <pc:docMk/>
          <pc:sldMk cId="2425912254" sldId="299"/>
        </pc:sldMkLst>
      </pc:sldChg>
      <pc:sldChg chg="addSp delSp modSp add mod addCm delCm modCm">
        <pc:chgData name="Capucine RENEAUME" userId="fa6cce52-e4cd-405c-8f0b-1ea2de28bf1d" providerId="ADAL" clId="{E90E35A0-7251-A144-A739-E05F689FE604}" dt="2023-02-19T21:00:14.431" v="13270" actId="1076"/>
        <pc:sldMkLst>
          <pc:docMk/>
          <pc:sldMk cId="3627213873" sldId="300"/>
        </pc:sldMkLst>
        <pc:spChg chg="add mod">
          <ac:chgData name="Capucine RENEAUME" userId="fa6cce52-e4cd-405c-8f0b-1ea2de28bf1d" providerId="ADAL" clId="{E90E35A0-7251-A144-A739-E05F689FE604}" dt="2023-02-18T09:12:40.699" v="12211" actId="20577"/>
          <ac:spMkLst>
            <pc:docMk/>
            <pc:sldMk cId="3627213873" sldId="300"/>
            <ac:spMk id="2" creationId="{7005CA14-27A1-E3EB-C6AE-FF9B63CA73B8}"/>
          </ac:spMkLst>
        </pc:spChg>
        <pc:spChg chg="del">
          <ac:chgData name="Capucine RENEAUME" userId="fa6cce52-e4cd-405c-8f0b-1ea2de28bf1d" providerId="ADAL" clId="{E90E35A0-7251-A144-A739-E05F689FE604}" dt="2023-02-13T15:02:54.997" v="1675" actId="478"/>
          <ac:spMkLst>
            <pc:docMk/>
            <pc:sldMk cId="3627213873" sldId="300"/>
            <ac:spMk id="2" creationId="{BE383888-CB5D-0CAE-EAE6-52E46ECF59B9}"/>
          </ac:spMkLst>
        </pc:spChg>
        <pc:spChg chg="del">
          <ac:chgData name="Capucine RENEAUME" userId="fa6cce52-e4cd-405c-8f0b-1ea2de28bf1d" providerId="ADAL" clId="{E90E35A0-7251-A144-A739-E05F689FE604}" dt="2023-02-18T09:12:59.901" v="12212" actId="478"/>
          <ac:spMkLst>
            <pc:docMk/>
            <pc:sldMk cId="3627213873" sldId="300"/>
            <ac:spMk id="4" creationId="{377B3589-17DB-8D35-C298-1D39912A1134}"/>
          </ac:spMkLst>
        </pc:spChg>
        <pc:spChg chg="add del mod">
          <ac:chgData name="Capucine RENEAUME" userId="fa6cce52-e4cd-405c-8f0b-1ea2de28bf1d" providerId="ADAL" clId="{E90E35A0-7251-A144-A739-E05F689FE604}" dt="2023-02-13T15:02:57.440" v="1677" actId="478"/>
          <ac:spMkLst>
            <pc:docMk/>
            <pc:sldMk cId="3627213873" sldId="300"/>
            <ac:spMk id="5" creationId="{3EEEC46E-8442-B144-58F3-B654BA40D1A7}"/>
          </ac:spMkLst>
        </pc:spChg>
        <pc:spChg chg="add mod">
          <ac:chgData name="Capucine RENEAUME" userId="fa6cce52-e4cd-405c-8f0b-1ea2de28bf1d" providerId="ADAL" clId="{E90E35A0-7251-A144-A739-E05F689FE604}" dt="2023-02-13T15:08:31.178" v="1974"/>
          <ac:spMkLst>
            <pc:docMk/>
            <pc:sldMk cId="3627213873" sldId="300"/>
            <ac:spMk id="6" creationId="{EEBF164E-FF02-9498-B266-20BCCA2AC92E}"/>
          </ac:spMkLst>
        </pc:spChg>
        <pc:spChg chg="add mod">
          <ac:chgData name="Capucine RENEAUME" userId="fa6cce52-e4cd-405c-8f0b-1ea2de28bf1d" providerId="ADAL" clId="{E90E35A0-7251-A144-A739-E05F689FE604}" dt="2023-02-13T15:03:42.757" v="1691" actId="164"/>
          <ac:spMkLst>
            <pc:docMk/>
            <pc:sldMk cId="3627213873" sldId="300"/>
            <ac:spMk id="7" creationId="{63E3105D-5826-12F7-56D2-E78B46867260}"/>
          </ac:spMkLst>
        </pc:spChg>
        <pc:spChg chg="add del mod">
          <ac:chgData name="Capucine RENEAUME" userId="fa6cce52-e4cd-405c-8f0b-1ea2de28bf1d" providerId="ADAL" clId="{E90E35A0-7251-A144-A739-E05F689FE604}" dt="2023-02-13T15:03:21.450" v="1683" actId="478"/>
          <ac:spMkLst>
            <pc:docMk/>
            <pc:sldMk cId="3627213873" sldId="300"/>
            <ac:spMk id="8" creationId="{F05A038D-1B05-A754-9180-FEF17343B8AA}"/>
          </ac:spMkLst>
        </pc:spChg>
        <pc:spChg chg="add mod">
          <ac:chgData name="Capucine RENEAUME" userId="fa6cce52-e4cd-405c-8f0b-1ea2de28bf1d" providerId="ADAL" clId="{E90E35A0-7251-A144-A739-E05F689FE604}" dt="2023-02-13T15:03:42.757" v="1691" actId="164"/>
          <ac:spMkLst>
            <pc:docMk/>
            <pc:sldMk cId="3627213873" sldId="300"/>
            <ac:spMk id="9" creationId="{B6C0CB35-4A8D-121F-F987-2049222C3EE5}"/>
          </ac:spMkLst>
        </pc:spChg>
        <pc:spChg chg="add del mod">
          <ac:chgData name="Capucine RENEAUME" userId="fa6cce52-e4cd-405c-8f0b-1ea2de28bf1d" providerId="ADAL" clId="{E90E35A0-7251-A144-A739-E05F689FE604}" dt="2023-02-18T09:13:41.917" v="12215"/>
          <ac:spMkLst>
            <pc:docMk/>
            <pc:sldMk cId="3627213873" sldId="300"/>
            <ac:spMk id="10" creationId="{55B90754-DEF0-5EF5-DE01-86F2286DBD0F}"/>
          </ac:spMkLst>
        </pc:spChg>
        <pc:spChg chg="add mod">
          <ac:chgData name="Capucine RENEAUME" userId="fa6cce52-e4cd-405c-8f0b-1ea2de28bf1d" providerId="ADAL" clId="{E90E35A0-7251-A144-A739-E05F689FE604}" dt="2023-02-19T21:00:14.431" v="13270" actId="1076"/>
          <ac:spMkLst>
            <pc:docMk/>
            <pc:sldMk cId="3627213873" sldId="300"/>
            <ac:spMk id="10" creationId="{62A29D5C-02F1-4F12-48A6-DCF9DF75DF87}"/>
          </ac:spMkLst>
        </pc:spChg>
        <pc:spChg chg="add mod">
          <ac:chgData name="Capucine RENEAUME" userId="fa6cce52-e4cd-405c-8f0b-1ea2de28bf1d" providerId="ADAL" clId="{E90E35A0-7251-A144-A739-E05F689FE604}" dt="2023-02-13T15:05:22.731" v="1821" actId="207"/>
          <ac:spMkLst>
            <pc:docMk/>
            <pc:sldMk cId="3627213873" sldId="300"/>
            <ac:spMk id="11" creationId="{9225C307-7A77-5B94-6D89-58C11768B600}"/>
          </ac:spMkLst>
        </pc:spChg>
        <pc:spChg chg="add mod">
          <ac:chgData name="Capucine RENEAUME" userId="fa6cce52-e4cd-405c-8f0b-1ea2de28bf1d" providerId="ADAL" clId="{E90E35A0-7251-A144-A739-E05F689FE604}" dt="2023-02-13T15:05:22.731" v="1821" actId="207"/>
          <ac:spMkLst>
            <pc:docMk/>
            <pc:sldMk cId="3627213873" sldId="300"/>
            <ac:spMk id="12" creationId="{C7D7924F-5B99-A314-D844-7CBDE18F3232}"/>
          </ac:spMkLst>
        </pc:spChg>
        <pc:spChg chg="add mod">
          <ac:chgData name="Capucine RENEAUME" userId="fa6cce52-e4cd-405c-8f0b-1ea2de28bf1d" providerId="ADAL" clId="{E90E35A0-7251-A144-A739-E05F689FE604}" dt="2023-02-13T15:05:47.435" v="1874" actId="20577"/>
          <ac:spMkLst>
            <pc:docMk/>
            <pc:sldMk cId="3627213873" sldId="300"/>
            <ac:spMk id="16" creationId="{1E4A08B7-7184-80DE-B917-FFA2B9089E81}"/>
          </ac:spMkLst>
        </pc:spChg>
        <pc:spChg chg="del">
          <ac:chgData name="Capucine RENEAUME" userId="fa6cce52-e4cd-405c-8f0b-1ea2de28bf1d" providerId="ADAL" clId="{E90E35A0-7251-A144-A739-E05F689FE604}" dt="2023-02-13T15:03:02.526" v="1679" actId="478"/>
          <ac:spMkLst>
            <pc:docMk/>
            <pc:sldMk cId="3627213873" sldId="300"/>
            <ac:spMk id="24" creationId="{06A03DB4-6DBA-D2AA-6DEC-B35A0D7C814D}"/>
          </ac:spMkLst>
        </pc:spChg>
        <pc:spChg chg="add mod">
          <ac:chgData name="Capucine RENEAUME" userId="fa6cce52-e4cd-405c-8f0b-1ea2de28bf1d" providerId="ADAL" clId="{E90E35A0-7251-A144-A739-E05F689FE604}" dt="2023-02-13T15:06:01.854" v="1892" actId="20577"/>
          <ac:spMkLst>
            <pc:docMk/>
            <pc:sldMk cId="3627213873" sldId="300"/>
            <ac:spMk id="25" creationId="{17E6D370-638C-26F6-2D5D-55865D4FC12B}"/>
          </ac:spMkLst>
        </pc:spChg>
        <pc:grpChg chg="add mod">
          <ac:chgData name="Capucine RENEAUME" userId="fa6cce52-e4cd-405c-8f0b-1ea2de28bf1d" providerId="ADAL" clId="{E90E35A0-7251-A144-A739-E05F689FE604}" dt="2023-02-13T15:03:46.570" v="1692" actId="1076"/>
          <ac:grpSpMkLst>
            <pc:docMk/>
            <pc:sldMk cId="3627213873" sldId="300"/>
            <ac:grpSpMk id="10" creationId="{5EBAE73C-6903-982D-26CA-58AC56E3EB5B}"/>
          </ac:grpSpMkLst>
        </pc:grpChg>
        <pc:grpChg chg="del">
          <ac:chgData name="Capucine RENEAUME" userId="fa6cce52-e4cd-405c-8f0b-1ea2de28bf1d" providerId="ADAL" clId="{E90E35A0-7251-A144-A739-E05F689FE604}" dt="2023-02-13T15:03:00.244" v="1678" actId="478"/>
          <ac:grpSpMkLst>
            <pc:docMk/>
            <pc:sldMk cId="3627213873" sldId="300"/>
            <ac:grpSpMk id="17" creationId="{35FEBF7E-E3C0-1A97-93C8-8EDAC3EF4479}"/>
          </ac:grpSpMkLst>
        </pc:grpChg>
        <pc:picChg chg="del">
          <ac:chgData name="Capucine RENEAUME" userId="fa6cce52-e4cd-405c-8f0b-1ea2de28bf1d" providerId="ADAL" clId="{E90E35A0-7251-A144-A739-E05F689FE604}" dt="2023-02-13T15:03:00.244" v="1678" actId="478"/>
          <ac:picMkLst>
            <pc:docMk/>
            <pc:sldMk cId="3627213873" sldId="300"/>
            <ac:picMk id="3" creationId="{2DE8065F-22D1-E9A8-C602-B6E929580D05}"/>
          </ac:picMkLst>
        </pc:picChg>
        <pc:cxnChg chg="mod">
          <ac:chgData name="Capucine RENEAUME" userId="fa6cce52-e4cd-405c-8f0b-1ea2de28bf1d" providerId="ADAL" clId="{E90E35A0-7251-A144-A739-E05F689FE604}" dt="2023-02-18T09:13:21.711" v="12213" actId="1076"/>
          <ac:cxnSpMkLst>
            <pc:docMk/>
            <pc:sldMk cId="3627213873" sldId="300"/>
            <ac:cxnSpMk id="3" creationId="{4DB9EB5D-367A-6CC4-7766-EC734BDCCE77}"/>
          </ac:cxnSpMkLst>
        </pc:cxnChg>
        <pc:cxnChg chg="add">
          <ac:chgData name="Capucine RENEAUME" userId="fa6cce52-e4cd-405c-8f0b-1ea2de28bf1d" providerId="ADAL" clId="{E90E35A0-7251-A144-A739-E05F689FE604}" dt="2023-02-13T15:05:09.826" v="1818" actId="11529"/>
          <ac:cxnSpMkLst>
            <pc:docMk/>
            <pc:sldMk cId="3627213873" sldId="300"/>
            <ac:cxnSpMk id="14" creationId="{57D00A48-D522-BC17-E431-406DCFB21ABB}"/>
          </ac:cxnSpMkLst>
        </pc:cxnChg>
        <pc:cxnChg chg="add mod">
          <ac:chgData name="Capucine RENEAUME" userId="fa6cce52-e4cd-405c-8f0b-1ea2de28bf1d" providerId="ADAL" clId="{E90E35A0-7251-A144-A739-E05F689FE604}" dt="2023-02-13T15:05:13.659" v="1820" actId="1076"/>
          <ac:cxnSpMkLst>
            <pc:docMk/>
            <pc:sldMk cId="3627213873" sldId="300"/>
            <ac:cxnSpMk id="15" creationId="{0BBDB319-E4A3-F569-81E4-48EA95D2CC62}"/>
          </ac:cxnSpMkLst>
        </pc:cxnChg>
      </pc:sldChg>
      <pc:sldChg chg="addSp delSp modSp add del mod">
        <pc:chgData name="Capucine RENEAUME" userId="fa6cce52-e4cd-405c-8f0b-1ea2de28bf1d" providerId="ADAL" clId="{E90E35A0-7251-A144-A739-E05F689FE604}" dt="2023-02-18T09:24:51.476" v="12338" actId="2696"/>
        <pc:sldMkLst>
          <pc:docMk/>
          <pc:sldMk cId="2534157429" sldId="302"/>
        </pc:sldMkLst>
        <pc:spChg chg="mod">
          <ac:chgData name="Capucine RENEAUME" userId="fa6cce52-e4cd-405c-8f0b-1ea2de28bf1d" providerId="ADAL" clId="{E90E35A0-7251-A144-A739-E05F689FE604}" dt="2023-02-13T22:01:29.754" v="3328" actId="20577"/>
          <ac:spMkLst>
            <pc:docMk/>
            <pc:sldMk cId="2534157429" sldId="302"/>
            <ac:spMk id="2" creationId="{BE383888-CB5D-0CAE-EAE6-52E46ECF59B9}"/>
          </ac:spMkLst>
        </pc:spChg>
        <pc:spChg chg="add mod">
          <ac:chgData name="Capucine RENEAUME" userId="fa6cce52-e4cd-405c-8f0b-1ea2de28bf1d" providerId="ADAL" clId="{E90E35A0-7251-A144-A739-E05F689FE604}" dt="2023-02-13T21:51:07.693" v="3085" actId="1076"/>
          <ac:spMkLst>
            <pc:docMk/>
            <pc:sldMk cId="2534157429" sldId="302"/>
            <ac:spMk id="5" creationId="{606ACE37-782A-DA57-707A-13A461BF351B}"/>
          </ac:spMkLst>
        </pc:spChg>
        <pc:spChg chg="del mod">
          <ac:chgData name="Capucine RENEAUME" userId="fa6cce52-e4cd-405c-8f0b-1ea2de28bf1d" providerId="ADAL" clId="{E90E35A0-7251-A144-A739-E05F689FE604}" dt="2023-02-13T21:51:03.035" v="3084" actId="478"/>
          <ac:spMkLst>
            <pc:docMk/>
            <pc:sldMk cId="2534157429" sldId="302"/>
            <ac:spMk id="6" creationId="{D0820390-8AEF-90BD-A970-E391DD64293D}"/>
          </ac:spMkLst>
        </pc:spChg>
        <pc:spChg chg="mod">
          <ac:chgData name="Capucine RENEAUME" userId="fa6cce52-e4cd-405c-8f0b-1ea2de28bf1d" providerId="ADAL" clId="{E90E35A0-7251-A144-A739-E05F689FE604}" dt="2023-02-16T09:10:50.371" v="8640" actId="120"/>
          <ac:spMkLst>
            <pc:docMk/>
            <pc:sldMk cId="2534157429" sldId="302"/>
            <ac:spMk id="9" creationId="{7EE705F9-A5D2-AF08-86F5-47C7EBF21F13}"/>
          </ac:spMkLst>
        </pc:spChg>
        <pc:picChg chg="del">
          <ac:chgData name="Capucine RENEAUME" userId="fa6cce52-e4cd-405c-8f0b-1ea2de28bf1d" providerId="ADAL" clId="{E90E35A0-7251-A144-A739-E05F689FE604}" dt="2023-02-13T16:42:06.743" v="2475" actId="478"/>
          <ac:picMkLst>
            <pc:docMk/>
            <pc:sldMk cId="2534157429" sldId="302"/>
            <ac:picMk id="4" creationId="{D01C82FC-2538-5186-CA56-BFCDB2A9B6E3}"/>
          </ac:picMkLst>
        </pc:picChg>
      </pc:sldChg>
      <pc:sldChg chg="modSp add mod">
        <pc:chgData name="Capucine RENEAUME" userId="fa6cce52-e4cd-405c-8f0b-1ea2de28bf1d" providerId="ADAL" clId="{E90E35A0-7251-A144-A739-E05F689FE604}" dt="2023-02-18T09:25:12.099" v="12341" actId="1076"/>
        <pc:sldMkLst>
          <pc:docMk/>
          <pc:sldMk cId="4129160187" sldId="302"/>
        </pc:sldMkLst>
        <pc:picChg chg="mod">
          <ac:chgData name="Capucine RENEAUME" userId="fa6cce52-e4cd-405c-8f0b-1ea2de28bf1d" providerId="ADAL" clId="{E90E35A0-7251-A144-A739-E05F689FE604}" dt="2023-02-18T09:25:12.099" v="12341" actId="1076"/>
          <ac:picMkLst>
            <pc:docMk/>
            <pc:sldMk cId="4129160187" sldId="302"/>
            <ac:picMk id="6" creationId="{1D78E046-03CA-A71D-2E94-7D7786008AA0}"/>
          </ac:picMkLst>
        </pc:picChg>
      </pc:sldChg>
      <pc:sldChg chg="new del">
        <pc:chgData name="Capucine RENEAUME" userId="fa6cce52-e4cd-405c-8f0b-1ea2de28bf1d" providerId="ADAL" clId="{E90E35A0-7251-A144-A739-E05F689FE604}" dt="2023-02-13T16:43:24.723" v="2521" actId="2696"/>
        <pc:sldMkLst>
          <pc:docMk/>
          <pc:sldMk cId="3042719431" sldId="303"/>
        </pc:sldMkLst>
      </pc:sldChg>
      <pc:sldChg chg="modSp add del mod modShow">
        <pc:chgData name="Capucine RENEAUME" userId="fa6cce52-e4cd-405c-8f0b-1ea2de28bf1d" providerId="ADAL" clId="{E90E35A0-7251-A144-A739-E05F689FE604}" dt="2023-02-17T18:42:28.213" v="11238" actId="2696"/>
        <pc:sldMkLst>
          <pc:docMk/>
          <pc:sldMk cId="348636727" sldId="304"/>
        </pc:sldMkLst>
        <pc:spChg chg="mod">
          <ac:chgData name="Capucine RENEAUME" userId="fa6cce52-e4cd-405c-8f0b-1ea2de28bf1d" providerId="ADAL" clId="{E90E35A0-7251-A144-A739-E05F689FE604}" dt="2023-02-13T21:49:21.573" v="3079" actId="13926"/>
          <ac:spMkLst>
            <pc:docMk/>
            <pc:sldMk cId="348636727" sldId="304"/>
            <ac:spMk id="3" creationId="{AC02CCBE-A906-9D82-B9F4-A6DA23B5E4FE}"/>
          </ac:spMkLst>
        </pc:spChg>
        <pc:spChg chg="mod">
          <ac:chgData name="Capucine RENEAUME" userId="fa6cce52-e4cd-405c-8f0b-1ea2de28bf1d" providerId="ADAL" clId="{E90E35A0-7251-A144-A739-E05F689FE604}" dt="2023-02-13T16:48:59.868" v="2813" actId="20577"/>
          <ac:spMkLst>
            <pc:docMk/>
            <pc:sldMk cId="348636727" sldId="304"/>
            <ac:spMk id="4" creationId="{61590CE2-58C7-C263-3197-7DF204D97202}"/>
          </ac:spMkLst>
        </pc:spChg>
      </pc:sldChg>
      <pc:sldChg chg="delSp add del mod">
        <pc:chgData name="Capucine RENEAUME" userId="fa6cce52-e4cd-405c-8f0b-1ea2de28bf1d" providerId="ADAL" clId="{E90E35A0-7251-A144-A739-E05F689FE604}" dt="2023-02-13T21:50:52.897" v="3083" actId="2696"/>
        <pc:sldMkLst>
          <pc:docMk/>
          <pc:sldMk cId="669204681" sldId="305"/>
        </pc:sldMkLst>
        <pc:spChg chg="del">
          <ac:chgData name="Capucine RENEAUME" userId="fa6cce52-e4cd-405c-8f0b-1ea2de28bf1d" providerId="ADAL" clId="{E90E35A0-7251-A144-A739-E05F689FE604}" dt="2023-02-13T21:37:25.280" v="2825" actId="478"/>
          <ac:spMkLst>
            <pc:docMk/>
            <pc:sldMk cId="669204681" sldId="305"/>
            <ac:spMk id="3" creationId="{D44168E1-33A5-3ABA-0C35-EFC73C373123}"/>
          </ac:spMkLst>
        </pc:spChg>
        <pc:spChg chg="del">
          <ac:chgData name="Capucine RENEAUME" userId="fa6cce52-e4cd-405c-8f0b-1ea2de28bf1d" providerId="ADAL" clId="{E90E35A0-7251-A144-A739-E05F689FE604}" dt="2023-02-13T21:37:25.280" v="2825" actId="478"/>
          <ac:spMkLst>
            <pc:docMk/>
            <pc:sldMk cId="669204681" sldId="305"/>
            <ac:spMk id="5" creationId="{606ACE37-782A-DA57-707A-13A461BF351B}"/>
          </ac:spMkLst>
        </pc:spChg>
        <pc:spChg chg="del">
          <ac:chgData name="Capucine RENEAUME" userId="fa6cce52-e4cd-405c-8f0b-1ea2de28bf1d" providerId="ADAL" clId="{E90E35A0-7251-A144-A739-E05F689FE604}" dt="2023-02-13T21:37:25.280" v="2825" actId="478"/>
          <ac:spMkLst>
            <pc:docMk/>
            <pc:sldMk cId="669204681" sldId="305"/>
            <ac:spMk id="6" creationId="{D0820390-8AEF-90BD-A970-E391DD64293D}"/>
          </ac:spMkLst>
        </pc:spChg>
      </pc:sldChg>
      <pc:sldChg chg="new del">
        <pc:chgData name="Capucine RENEAUME" userId="fa6cce52-e4cd-405c-8f0b-1ea2de28bf1d" providerId="ADAL" clId="{E90E35A0-7251-A144-A739-E05F689FE604}" dt="2023-02-13T21:41:47.129" v="2827" actId="680"/>
        <pc:sldMkLst>
          <pc:docMk/>
          <pc:sldMk cId="2484941818" sldId="306"/>
        </pc:sldMkLst>
      </pc:sldChg>
      <pc:sldChg chg="delSp new del mod">
        <pc:chgData name="Capucine RENEAUME" userId="fa6cce52-e4cd-405c-8f0b-1ea2de28bf1d" providerId="ADAL" clId="{E90E35A0-7251-A144-A739-E05F689FE604}" dt="2023-02-13T21:42:00.629" v="2831" actId="2696"/>
        <pc:sldMkLst>
          <pc:docMk/>
          <pc:sldMk cId="2492090687" sldId="306"/>
        </pc:sldMkLst>
        <pc:spChg chg="del">
          <ac:chgData name="Capucine RENEAUME" userId="fa6cce52-e4cd-405c-8f0b-1ea2de28bf1d" providerId="ADAL" clId="{E90E35A0-7251-A144-A739-E05F689FE604}" dt="2023-02-13T21:41:55.254" v="2829" actId="478"/>
          <ac:spMkLst>
            <pc:docMk/>
            <pc:sldMk cId="2492090687" sldId="306"/>
            <ac:spMk id="2" creationId="{1F13512F-5A11-E9AF-F8BD-76F804D7B526}"/>
          </ac:spMkLst>
        </pc:spChg>
        <pc:spChg chg="del">
          <ac:chgData name="Capucine RENEAUME" userId="fa6cce52-e4cd-405c-8f0b-1ea2de28bf1d" providerId="ADAL" clId="{E90E35A0-7251-A144-A739-E05F689FE604}" dt="2023-02-13T21:41:57.142" v="2830" actId="478"/>
          <ac:spMkLst>
            <pc:docMk/>
            <pc:sldMk cId="2492090687" sldId="306"/>
            <ac:spMk id="3" creationId="{8DC58D9E-CBEB-3AC2-33BF-3B41909A330F}"/>
          </ac:spMkLst>
        </pc:spChg>
      </pc:sldChg>
      <pc:sldChg chg="addSp delSp modSp new mod ord modClrScheme chgLayout">
        <pc:chgData name="Capucine RENEAUME" userId="fa6cce52-e4cd-405c-8f0b-1ea2de28bf1d" providerId="ADAL" clId="{E90E35A0-7251-A144-A739-E05F689FE604}" dt="2023-02-13T21:47:04.014" v="2966" actId="403"/>
        <pc:sldMkLst>
          <pc:docMk/>
          <pc:sldMk cId="2528502440" sldId="306"/>
        </pc:sldMkLst>
        <pc:spChg chg="del">
          <ac:chgData name="Capucine RENEAUME" userId="fa6cce52-e4cd-405c-8f0b-1ea2de28bf1d" providerId="ADAL" clId="{E90E35A0-7251-A144-A739-E05F689FE604}" dt="2023-02-13T21:42:14.343" v="2833" actId="478"/>
          <ac:spMkLst>
            <pc:docMk/>
            <pc:sldMk cId="2528502440" sldId="306"/>
            <ac:spMk id="2" creationId="{942E5E71-56BF-3A1E-3CF5-564A4CA42FE8}"/>
          </ac:spMkLst>
        </pc:spChg>
        <pc:spChg chg="add del">
          <ac:chgData name="Capucine RENEAUME" userId="fa6cce52-e4cd-405c-8f0b-1ea2de28bf1d" providerId="ADAL" clId="{E90E35A0-7251-A144-A739-E05F689FE604}" dt="2023-02-13T21:42:44.726" v="2836" actId="478"/>
          <ac:spMkLst>
            <pc:docMk/>
            <pc:sldMk cId="2528502440" sldId="306"/>
            <ac:spMk id="3" creationId="{270CEFD9-BB75-8BF2-652D-70DD504A489A}"/>
          </ac:spMkLst>
        </pc:spChg>
        <pc:spChg chg="add mod ord">
          <ac:chgData name="Capucine RENEAUME" userId="fa6cce52-e4cd-405c-8f0b-1ea2de28bf1d" providerId="ADAL" clId="{E90E35A0-7251-A144-A739-E05F689FE604}" dt="2023-02-13T21:46:58.034" v="2963" actId="26606"/>
          <ac:spMkLst>
            <pc:docMk/>
            <pc:sldMk cId="2528502440" sldId="306"/>
            <ac:spMk id="4" creationId="{E0FD9D12-9BAC-FB0B-800B-24375183CB72}"/>
          </ac:spMkLst>
        </pc:spChg>
        <pc:spChg chg="add mod">
          <ac:chgData name="Capucine RENEAUME" userId="fa6cce52-e4cd-405c-8f0b-1ea2de28bf1d" providerId="ADAL" clId="{E90E35A0-7251-A144-A739-E05F689FE604}" dt="2023-02-13T21:47:04.014" v="2966" actId="403"/>
          <ac:spMkLst>
            <pc:docMk/>
            <pc:sldMk cId="2528502440" sldId="306"/>
            <ac:spMk id="5" creationId="{A24FA034-6354-52C4-D636-9CF66C33643A}"/>
          </ac:spMkLst>
        </pc:spChg>
        <pc:spChg chg="add del mod">
          <ac:chgData name="Capucine RENEAUME" userId="fa6cce52-e4cd-405c-8f0b-1ea2de28bf1d" providerId="ADAL" clId="{E90E35A0-7251-A144-A739-E05F689FE604}" dt="2023-02-13T21:43:58.272" v="2891" actId="478"/>
          <ac:spMkLst>
            <pc:docMk/>
            <pc:sldMk cId="2528502440" sldId="306"/>
            <ac:spMk id="6" creationId="{E6FCB5A3-1C27-E9C8-51C3-7FF3E0BD5EB6}"/>
          </ac:spMkLst>
        </pc:spChg>
        <pc:spChg chg="add del mod">
          <ac:chgData name="Capucine RENEAUME" userId="fa6cce52-e4cd-405c-8f0b-1ea2de28bf1d" providerId="ADAL" clId="{E90E35A0-7251-A144-A739-E05F689FE604}" dt="2023-02-13T21:44:19.612" v="2895" actId="478"/>
          <ac:spMkLst>
            <pc:docMk/>
            <pc:sldMk cId="2528502440" sldId="306"/>
            <ac:spMk id="7" creationId="{FC194790-4A20-2FF4-9D27-049735AD8A5E}"/>
          </ac:spMkLst>
        </pc:spChg>
        <pc:spChg chg="add del mod">
          <ac:chgData name="Capucine RENEAUME" userId="fa6cce52-e4cd-405c-8f0b-1ea2de28bf1d" providerId="ADAL" clId="{E90E35A0-7251-A144-A739-E05F689FE604}" dt="2023-02-13T21:45:54.725" v="2950" actId="478"/>
          <ac:spMkLst>
            <pc:docMk/>
            <pc:sldMk cId="2528502440" sldId="306"/>
            <ac:spMk id="8" creationId="{655EB128-444B-C20B-3452-28F4CF11F513}"/>
          </ac:spMkLst>
        </pc:spChg>
        <pc:spChg chg="add del mod">
          <ac:chgData name="Capucine RENEAUME" userId="fa6cce52-e4cd-405c-8f0b-1ea2de28bf1d" providerId="ADAL" clId="{E90E35A0-7251-A144-A739-E05F689FE604}" dt="2023-02-13T21:46:32.279" v="2955" actId="478"/>
          <ac:spMkLst>
            <pc:docMk/>
            <pc:sldMk cId="2528502440" sldId="306"/>
            <ac:spMk id="9" creationId="{0A0AC7CB-91B7-A117-68BE-94668164949B}"/>
          </ac:spMkLst>
        </pc:spChg>
      </pc:sldChg>
      <pc:sldChg chg="addSp modSp add mod">
        <pc:chgData name="Capucine RENEAUME" userId="fa6cce52-e4cd-405c-8f0b-1ea2de28bf1d" providerId="ADAL" clId="{E90E35A0-7251-A144-A739-E05F689FE604}" dt="2023-02-18T09:11:32.443" v="12204" actId="20577"/>
        <pc:sldMkLst>
          <pc:docMk/>
          <pc:sldMk cId="2069688652" sldId="307"/>
        </pc:sldMkLst>
        <pc:spChg chg="add mod">
          <ac:chgData name="Capucine RENEAUME" userId="fa6cce52-e4cd-405c-8f0b-1ea2de28bf1d" providerId="ADAL" clId="{E90E35A0-7251-A144-A739-E05F689FE604}" dt="2023-02-13T21:48:58.808" v="3077"/>
          <ac:spMkLst>
            <pc:docMk/>
            <pc:sldMk cId="2069688652" sldId="307"/>
            <ac:spMk id="2" creationId="{88F01738-65A9-1D03-1731-3117230F81CA}"/>
          </ac:spMkLst>
        </pc:spChg>
        <pc:spChg chg="mod">
          <ac:chgData name="Capucine RENEAUME" userId="fa6cce52-e4cd-405c-8f0b-1ea2de28bf1d" providerId="ADAL" clId="{E90E35A0-7251-A144-A739-E05F689FE604}" dt="2023-02-18T09:11:32.443" v="12204" actId="20577"/>
          <ac:spMkLst>
            <pc:docMk/>
            <pc:sldMk cId="2069688652" sldId="307"/>
            <ac:spMk id="4" creationId="{E0FD9D12-9BAC-FB0B-800B-24375183CB72}"/>
          </ac:spMkLst>
        </pc:spChg>
        <pc:spChg chg="mod">
          <ac:chgData name="Capucine RENEAUME" userId="fa6cce52-e4cd-405c-8f0b-1ea2de28bf1d" providerId="ADAL" clId="{E90E35A0-7251-A144-A739-E05F689FE604}" dt="2023-02-13T21:48:41.301" v="3074" actId="20577"/>
          <ac:spMkLst>
            <pc:docMk/>
            <pc:sldMk cId="2069688652" sldId="307"/>
            <ac:spMk id="5" creationId="{A24FA034-6354-52C4-D636-9CF66C33643A}"/>
          </ac:spMkLst>
        </pc:spChg>
      </pc:sldChg>
      <pc:sldChg chg="modSp add mod">
        <pc:chgData name="Capucine RENEAUME" userId="fa6cce52-e4cd-405c-8f0b-1ea2de28bf1d" providerId="ADAL" clId="{E90E35A0-7251-A144-A739-E05F689FE604}" dt="2023-02-13T21:47:36.635" v="3005" actId="20577"/>
        <pc:sldMkLst>
          <pc:docMk/>
          <pc:sldMk cId="3031103410" sldId="308"/>
        </pc:sldMkLst>
        <pc:spChg chg="mod">
          <ac:chgData name="Capucine RENEAUME" userId="fa6cce52-e4cd-405c-8f0b-1ea2de28bf1d" providerId="ADAL" clId="{E90E35A0-7251-A144-A739-E05F689FE604}" dt="2023-02-13T21:47:29.378" v="2981" actId="20577"/>
          <ac:spMkLst>
            <pc:docMk/>
            <pc:sldMk cId="3031103410" sldId="308"/>
            <ac:spMk id="4" creationId="{E0FD9D12-9BAC-FB0B-800B-24375183CB72}"/>
          </ac:spMkLst>
        </pc:spChg>
        <pc:spChg chg="mod">
          <ac:chgData name="Capucine RENEAUME" userId="fa6cce52-e4cd-405c-8f0b-1ea2de28bf1d" providerId="ADAL" clId="{E90E35A0-7251-A144-A739-E05F689FE604}" dt="2023-02-13T21:47:36.635" v="3005" actId="20577"/>
          <ac:spMkLst>
            <pc:docMk/>
            <pc:sldMk cId="3031103410" sldId="308"/>
            <ac:spMk id="5" creationId="{A24FA034-6354-52C4-D636-9CF66C33643A}"/>
          </ac:spMkLst>
        </pc:spChg>
      </pc:sldChg>
      <pc:sldChg chg="modSp add del mod">
        <pc:chgData name="Capucine RENEAUME" userId="fa6cce52-e4cd-405c-8f0b-1ea2de28bf1d" providerId="ADAL" clId="{E90E35A0-7251-A144-A739-E05F689FE604}" dt="2023-02-18T09:11:20.127" v="12199" actId="18676"/>
        <pc:sldMkLst>
          <pc:docMk/>
          <pc:sldMk cId="1521811686" sldId="309"/>
        </pc:sldMkLst>
        <pc:spChg chg="mod">
          <ac:chgData name="Capucine RENEAUME" userId="fa6cce52-e4cd-405c-8f0b-1ea2de28bf1d" providerId="ADAL" clId="{E90E35A0-7251-A144-A739-E05F689FE604}" dt="2023-02-17T18:41:46.067" v="11185" actId="20577"/>
          <ac:spMkLst>
            <pc:docMk/>
            <pc:sldMk cId="1521811686" sldId="309"/>
            <ac:spMk id="4" creationId="{E0FD9D12-9BAC-FB0B-800B-24375183CB72}"/>
          </ac:spMkLst>
        </pc:spChg>
        <pc:spChg chg="mod">
          <ac:chgData name="Capucine RENEAUME" userId="fa6cce52-e4cd-405c-8f0b-1ea2de28bf1d" providerId="ADAL" clId="{E90E35A0-7251-A144-A739-E05F689FE604}" dt="2023-02-13T21:47:51.442" v="3019" actId="20577"/>
          <ac:spMkLst>
            <pc:docMk/>
            <pc:sldMk cId="1521811686" sldId="309"/>
            <ac:spMk id="5" creationId="{A24FA034-6354-52C4-D636-9CF66C33643A}"/>
          </ac:spMkLst>
        </pc:spChg>
      </pc:sldChg>
      <pc:sldChg chg="modSp add mod">
        <pc:chgData name="Capucine RENEAUME" userId="fa6cce52-e4cd-405c-8f0b-1ea2de28bf1d" providerId="ADAL" clId="{E90E35A0-7251-A144-A739-E05F689FE604}" dt="2023-02-18T09:11:27.289" v="12202" actId="20577"/>
        <pc:sldMkLst>
          <pc:docMk/>
          <pc:sldMk cId="3734388057" sldId="309"/>
        </pc:sldMkLst>
        <pc:spChg chg="mod">
          <ac:chgData name="Capucine RENEAUME" userId="fa6cce52-e4cd-405c-8f0b-1ea2de28bf1d" providerId="ADAL" clId="{E90E35A0-7251-A144-A739-E05F689FE604}" dt="2023-02-18T09:11:27.289" v="12202" actId="20577"/>
          <ac:spMkLst>
            <pc:docMk/>
            <pc:sldMk cId="3734388057" sldId="309"/>
            <ac:spMk id="4" creationId="{E0FD9D12-9BAC-FB0B-800B-24375183CB72}"/>
          </ac:spMkLst>
        </pc:spChg>
      </pc:sldChg>
      <pc:sldChg chg="modSp add mod">
        <pc:chgData name="Capucine RENEAUME" userId="fa6cce52-e4cd-405c-8f0b-1ea2de28bf1d" providerId="ADAL" clId="{E90E35A0-7251-A144-A739-E05F689FE604}" dt="2023-02-18T09:51:59.700" v="12654" actId="1076"/>
        <pc:sldMkLst>
          <pc:docMk/>
          <pc:sldMk cId="1316295431" sldId="310"/>
        </pc:sldMkLst>
        <pc:spChg chg="mod">
          <ac:chgData name="Capucine RENEAUME" userId="fa6cce52-e4cd-405c-8f0b-1ea2de28bf1d" providerId="ADAL" clId="{E90E35A0-7251-A144-A739-E05F689FE604}" dt="2023-02-17T18:41:51.252" v="11187" actId="20577"/>
          <ac:spMkLst>
            <pc:docMk/>
            <pc:sldMk cId="1316295431" sldId="310"/>
            <ac:spMk id="4" creationId="{E0FD9D12-9BAC-FB0B-800B-24375183CB72}"/>
          </ac:spMkLst>
        </pc:spChg>
        <pc:spChg chg="mod">
          <ac:chgData name="Capucine RENEAUME" userId="fa6cce52-e4cd-405c-8f0b-1ea2de28bf1d" providerId="ADAL" clId="{E90E35A0-7251-A144-A739-E05F689FE604}" dt="2023-02-18T09:51:59.700" v="12654" actId="1076"/>
          <ac:spMkLst>
            <pc:docMk/>
            <pc:sldMk cId="1316295431" sldId="310"/>
            <ac:spMk id="5" creationId="{A24FA034-6354-52C4-D636-9CF66C33643A}"/>
          </ac:spMkLst>
        </pc:spChg>
      </pc:sldChg>
      <pc:sldChg chg="addSp delSp modSp add del mod">
        <pc:chgData name="Capucine RENEAUME" userId="fa6cce52-e4cd-405c-8f0b-1ea2de28bf1d" providerId="ADAL" clId="{E90E35A0-7251-A144-A739-E05F689FE604}" dt="2023-02-18T09:11:20.127" v="12199" actId="18676"/>
        <pc:sldMkLst>
          <pc:docMk/>
          <pc:sldMk cId="2065903641" sldId="311"/>
        </pc:sldMkLst>
        <pc:spChg chg="mod">
          <ac:chgData name="Capucine RENEAUME" userId="fa6cce52-e4cd-405c-8f0b-1ea2de28bf1d" providerId="ADAL" clId="{E90E35A0-7251-A144-A739-E05F689FE604}" dt="2023-02-13T22:53:52.592" v="5836" actId="20577"/>
          <ac:spMkLst>
            <pc:docMk/>
            <pc:sldMk cId="2065903641" sldId="311"/>
            <ac:spMk id="2" creationId="{BE383888-CB5D-0CAE-EAE6-52E46ECF59B9}"/>
          </ac:spMkLst>
        </pc:spChg>
        <pc:spChg chg="del">
          <ac:chgData name="Capucine RENEAUME" userId="fa6cce52-e4cd-405c-8f0b-1ea2de28bf1d" providerId="ADAL" clId="{E90E35A0-7251-A144-A739-E05F689FE604}" dt="2023-02-13T22:52:30.698" v="5687" actId="478"/>
          <ac:spMkLst>
            <pc:docMk/>
            <pc:sldMk cId="2065903641" sldId="311"/>
            <ac:spMk id="3" creationId="{38132E5C-D21F-7AAC-18E3-5CC7921EBE07}"/>
          </ac:spMkLst>
        </pc:spChg>
        <pc:spChg chg="del">
          <ac:chgData name="Capucine RENEAUME" userId="fa6cce52-e4cd-405c-8f0b-1ea2de28bf1d" providerId="ADAL" clId="{E90E35A0-7251-A144-A739-E05F689FE604}" dt="2023-02-13T22:52:32.268" v="5688" actId="478"/>
          <ac:spMkLst>
            <pc:docMk/>
            <pc:sldMk cId="2065903641" sldId="311"/>
            <ac:spMk id="4" creationId="{C488229B-EE06-AFB9-C1EC-80DD3E4D1C9F}"/>
          </ac:spMkLst>
        </pc:spChg>
        <pc:spChg chg="add mod">
          <ac:chgData name="Capucine RENEAUME" userId="fa6cce52-e4cd-405c-8f0b-1ea2de28bf1d" providerId="ADAL" clId="{E90E35A0-7251-A144-A739-E05F689FE604}" dt="2023-02-13T23:10:38.218" v="7181" actId="1036"/>
          <ac:spMkLst>
            <pc:docMk/>
            <pc:sldMk cId="2065903641" sldId="311"/>
            <ac:spMk id="6" creationId="{A7E6E182-86BD-7E4F-B0A0-7805A9E156D5}"/>
          </ac:spMkLst>
        </pc:spChg>
        <pc:spChg chg="add mod">
          <ac:chgData name="Capucine RENEAUME" userId="fa6cce52-e4cd-405c-8f0b-1ea2de28bf1d" providerId="ADAL" clId="{E90E35A0-7251-A144-A739-E05F689FE604}" dt="2023-02-13T23:10:38.218" v="7181" actId="1036"/>
          <ac:spMkLst>
            <pc:docMk/>
            <pc:sldMk cId="2065903641" sldId="311"/>
            <ac:spMk id="7" creationId="{19A4557F-B87E-9CA5-FA10-634F39060FFA}"/>
          </ac:spMkLst>
        </pc:spChg>
        <pc:spChg chg="add mod">
          <ac:chgData name="Capucine RENEAUME" userId="fa6cce52-e4cd-405c-8f0b-1ea2de28bf1d" providerId="ADAL" clId="{E90E35A0-7251-A144-A739-E05F689FE604}" dt="2023-02-13T23:10:52.169" v="7188" actId="1035"/>
          <ac:spMkLst>
            <pc:docMk/>
            <pc:sldMk cId="2065903641" sldId="311"/>
            <ac:spMk id="8" creationId="{06F1C0D7-5AC8-A9EA-78FC-6B11F5F18954}"/>
          </ac:spMkLst>
        </pc:spChg>
        <pc:spChg chg="add mod">
          <ac:chgData name="Capucine RENEAUME" userId="fa6cce52-e4cd-405c-8f0b-1ea2de28bf1d" providerId="ADAL" clId="{E90E35A0-7251-A144-A739-E05F689FE604}" dt="2023-02-13T23:11:06.409" v="7203" actId="1035"/>
          <ac:spMkLst>
            <pc:docMk/>
            <pc:sldMk cId="2065903641" sldId="311"/>
            <ac:spMk id="9" creationId="{72965C33-D79A-B793-4A35-A3570A2A7439}"/>
          </ac:spMkLst>
        </pc:spChg>
        <pc:spChg chg="add del mod">
          <ac:chgData name="Capucine RENEAUME" userId="fa6cce52-e4cd-405c-8f0b-1ea2de28bf1d" providerId="ADAL" clId="{E90E35A0-7251-A144-A739-E05F689FE604}" dt="2023-02-16T09:10:20.556" v="8636" actId="120"/>
          <ac:spMkLst>
            <pc:docMk/>
            <pc:sldMk cId="2065903641" sldId="311"/>
            <ac:spMk id="10" creationId="{3F5C1A21-18C4-89FE-3F12-B1BDAAD8B391}"/>
          </ac:spMkLst>
        </pc:spChg>
        <pc:spChg chg="add del mod">
          <ac:chgData name="Capucine RENEAUME" userId="fa6cce52-e4cd-405c-8f0b-1ea2de28bf1d" providerId="ADAL" clId="{E90E35A0-7251-A144-A739-E05F689FE604}" dt="2023-02-16T09:10:20.556" v="8636" actId="120"/>
          <ac:spMkLst>
            <pc:docMk/>
            <pc:sldMk cId="2065903641" sldId="311"/>
            <ac:spMk id="12" creationId="{51904C0D-BE80-A6BE-C96F-6A83111E679F}"/>
          </ac:spMkLst>
        </pc:spChg>
        <pc:spChg chg="add mod">
          <ac:chgData name="Capucine RENEAUME" userId="fa6cce52-e4cd-405c-8f0b-1ea2de28bf1d" providerId="ADAL" clId="{E90E35A0-7251-A144-A739-E05F689FE604}" dt="2023-02-16T09:10:20.556" v="8636" actId="120"/>
          <ac:spMkLst>
            <pc:docMk/>
            <pc:sldMk cId="2065903641" sldId="311"/>
            <ac:spMk id="13" creationId="{B5A5FA4A-A0FC-E010-701E-8D985586200F}"/>
          </ac:spMkLst>
        </pc:spChg>
        <pc:spChg chg="add mod">
          <ac:chgData name="Capucine RENEAUME" userId="fa6cce52-e4cd-405c-8f0b-1ea2de28bf1d" providerId="ADAL" clId="{E90E35A0-7251-A144-A739-E05F689FE604}" dt="2023-02-16T09:10:20.556" v="8636" actId="120"/>
          <ac:spMkLst>
            <pc:docMk/>
            <pc:sldMk cId="2065903641" sldId="311"/>
            <ac:spMk id="14" creationId="{06737822-2D0B-A2A6-6392-854C8DC1504A}"/>
          </ac:spMkLst>
        </pc:spChg>
        <pc:spChg chg="add mod">
          <ac:chgData name="Capucine RENEAUME" userId="fa6cce52-e4cd-405c-8f0b-1ea2de28bf1d" providerId="ADAL" clId="{E90E35A0-7251-A144-A739-E05F689FE604}" dt="2023-02-13T23:11:35.184" v="7268" actId="20577"/>
          <ac:spMkLst>
            <pc:docMk/>
            <pc:sldMk cId="2065903641" sldId="311"/>
            <ac:spMk id="15" creationId="{F1B6C45E-469E-55DC-8979-F3D59597CF5E}"/>
          </ac:spMkLst>
        </pc:spChg>
        <pc:spChg chg="add mod">
          <ac:chgData name="Capucine RENEAUME" userId="fa6cce52-e4cd-405c-8f0b-1ea2de28bf1d" providerId="ADAL" clId="{E90E35A0-7251-A144-A739-E05F689FE604}" dt="2023-02-16T09:10:20.556" v="8636" actId="120"/>
          <ac:spMkLst>
            <pc:docMk/>
            <pc:sldMk cId="2065903641" sldId="311"/>
            <ac:spMk id="18" creationId="{274290FF-688D-4A1B-D264-9A4842A4C0A5}"/>
          </ac:spMkLst>
        </pc:spChg>
        <pc:spChg chg="add mod">
          <ac:chgData name="Capucine RENEAUME" userId="fa6cce52-e4cd-405c-8f0b-1ea2de28bf1d" providerId="ADAL" clId="{E90E35A0-7251-A144-A739-E05F689FE604}" dt="2023-02-16T09:10:20.556" v="8636" actId="120"/>
          <ac:spMkLst>
            <pc:docMk/>
            <pc:sldMk cId="2065903641" sldId="311"/>
            <ac:spMk id="19" creationId="{405CA60C-10CD-8319-A0F5-73A624A67494}"/>
          </ac:spMkLst>
        </pc:spChg>
        <pc:cxnChg chg="add mod">
          <ac:chgData name="Capucine RENEAUME" userId="fa6cce52-e4cd-405c-8f0b-1ea2de28bf1d" providerId="ADAL" clId="{E90E35A0-7251-A144-A739-E05F689FE604}" dt="2023-02-13T23:10:38.218" v="7181" actId="1036"/>
          <ac:cxnSpMkLst>
            <pc:docMk/>
            <pc:sldMk cId="2065903641" sldId="311"/>
            <ac:cxnSpMk id="5" creationId="{F94FFEF6-DB5C-477E-10E7-6CE390DC606F}"/>
          </ac:cxnSpMkLst>
        </pc:cxnChg>
        <pc:cxnChg chg="add mod">
          <ac:chgData name="Capucine RENEAUME" userId="fa6cce52-e4cd-405c-8f0b-1ea2de28bf1d" providerId="ADAL" clId="{E90E35A0-7251-A144-A739-E05F689FE604}" dt="2023-02-13T23:10:58.086" v="7193" actId="1035"/>
          <ac:cxnSpMkLst>
            <pc:docMk/>
            <pc:sldMk cId="2065903641" sldId="311"/>
            <ac:cxnSpMk id="11" creationId="{E3201A22-F429-BDBA-B11D-DAFBC980CDE6}"/>
          </ac:cxnSpMkLst>
        </pc:cxnChg>
        <pc:cxnChg chg="add mod">
          <ac:chgData name="Capucine RENEAUME" userId="fa6cce52-e4cd-405c-8f0b-1ea2de28bf1d" providerId="ADAL" clId="{E90E35A0-7251-A144-A739-E05F689FE604}" dt="2023-02-13T23:11:09.665" v="7205" actId="1035"/>
          <ac:cxnSpMkLst>
            <pc:docMk/>
            <pc:sldMk cId="2065903641" sldId="311"/>
            <ac:cxnSpMk id="16" creationId="{5FF5EB16-69C1-C551-C7E2-E03584170A59}"/>
          </ac:cxnSpMkLst>
        </pc:cxnChg>
      </pc:sldChg>
      <pc:sldChg chg="add">
        <pc:chgData name="Capucine RENEAUME" userId="fa6cce52-e4cd-405c-8f0b-1ea2de28bf1d" providerId="ADAL" clId="{E90E35A0-7251-A144-A739-E05F689FE604}" dt="2023-02-18T09:11:24.548" v="12200"/>
        <pc:sldMkLst>
          <pc:docMk/>
          <pc:sldMk cId="4252335361" sldId="311"/>
        </pc:sldMkLst>
      </pc:sldChg>
      <pc:sldChg chg="modSp add mod">
        <pc:chgData name="Capucine RENEAUME" userId="fa6cce52-e4cd-405c-8f0b-1ea2de28bf1d" providerId="ADAL" clId="{E90E35A0-7251-A144-A739-E05F689FE604}" dt="2023-02-13T22:59:08.004" v="6036" actId="20577"/>
        <pc:sldMkLst>
          <pc:docMk/>
          <pc:sldMk cId="2545834219" sldId="312"/>
        </pc:sldMkLst>
        <pc:spChg chg="mod">
          <ac:chgData name="Capucine RENEAUME" userId="fa6cce52-e4cd-405c-8f0b-1ea2de28bf1d" providerId="ADAL" clId="{E90E35A0-7251-A144-A739-E05F689FE604}" dt="2023-02-13T22:59:08.004" v="6036" actId="20577"/>
          <ac:spMkLst>
            <pc:docMk/>
            <pc:sldMk cId="2545834219" sldId="312"/>
            <ac:spMk id="4" creationId="{E0FD9D12-9BAC-FB0B-800B-24375183CB72}"/>
          </ac:spMkLst>
        </pc:spChg>
        <pc:spChg chg="mod">
          <ac:chgData name="Capucine RENEAUME" userId="fa6cce52-e4cd-405c-8f0b-1ea2de28bf1d" providerId="ADAL" clId="{E90E35A0-7251-A144-A739-E05F689FE604}" dt="2023-02-13T22:59:05.756" v="6035" actId="13926"/>
          <ac:spMkLst>
            <pc:docMk/>
            <pc:sldMk cId="2545834219" sldId="312"/>
            <ac:spMk id="5" creationId="{A24FA034-6354-52C4-D636-9CF66C33643A}"/>
          </ac:spMkLst>
        </pc:spChg>
      </pc:sldChg>
      <pc:sldChg chg="del">
        <pc:chgData name="Capucine RENEAUME" userId="fa6cce52-e4cd-405c-8f0b-1ea2de28bf1d" providerId="ADAL" clId="{E90E35A0-7251-A144-A739-E05F689FE604}" dt="2023-02-18T09:11:20.127" v="12199" actId="18676"/>
        <pc:sldMkLst>
          <pc:docMk/>
          <pc:sldMk cId="425967266" sldId="313"/>
        </pc:sldMkLst>
      </pc:sldChg>
      <pc:sldChg chg="add">
        <pc:chgData name="Capucine RENEAUME" userId="fa6cce52-e4cd-405c-8f0b-1ea2de28bf1d" providerId="ADAL" clId="{E90E35A0-7251-A144-A739-E05F689FE604}" dt="2023-02-18T09:11:24.548" v="12200"/>
        <pc:sldMkLst>
          <pc:docMk/>
          <pc:sldMk cId="3103190640" sldId="313"/>
        </pc:sldMkLst>
      </pc:sldChg>
      <pc:sldChg chg="add">
        <pc:chgData name="Capucine RENEAUME" userId="fa6cce52-e4cd-405c-8f0b-1ea2de28bf1d" providerId="ADAL" clId="{E90E35A0-7251-A144-A739-E05F689FE604}" dt="2023-02-18T09:11:24.548" v="12200"/>
        <pc:sldMkLst>
          <pc:docMk/>
          <pc:sldMk cId="1393521686" sldId="314"/>
        </pc:sldMkLst>
      </pc:sldChg>
      <pc:sldChg chg="del">
        <pc:chgData name="Capucine RENEAUME" userId="fa6cce52-e4cd-405c-8f0b-1ea2de28bf1d" providerId="ADAL" clId="{E90E35A0-7251-A144-A739-E05F689FE604}" dt="2023-02-18T09:11:20.127" v="12199" actId="18676"/>
        <pc:sldMkLst>
          <pc:docMk/>
          <pc:sldMk cId="4117032561" sldId="314"/>
        </pc:sldMkLst>
      </pc:sldChg>
      <pc:sldChg chg="del">
        <pc:chgData name="Capucine RENEAUME" userId="fa6cce52-e4cd-405c-8f0b-1ea2de28bf1d" providerId="ADAL" clId="{E90E35A0-7251-A144-A739-E05F689FE604}" dt="2023-02-18T10:16:15.902" v="12739" actId="2696"/>
        <pc:sldMkLst>
          <pc:docMk/>
          <pc:sldMk cId="2285433885" sldId="315"/>
        </pc:sldMkLst>
      </pc:sldChg>
      <pc:sldChg chg="add">
        <pc:chgData name="Capucine RENEAUME" userId="fa6cce52-e4cd-405c-8f0b-1ea2de28bf1d" providerId="ADAL" clId="{E90E35A0-7251-A144-A739-E05F689FE604}" dt="2023-02-18T09:11:24.548" v="12200"/>
        <pc:sldMkLst>
          <pc:docMk/>
          <pc:sldMk cId="4174082468" sldId="316"/>
        </pc:sldMkLst>
      </pc:sldChg>
      <pc:sldChg chg="del">
        <pc:chgData name="Capucine RENEAUME" userId="fa6cce52-e4cd-405c-8f0b-1ea2de28bf1d" providerId="ADAL" clId="{E90E35A0-7251-A144-A739-E05F689FE604}" dt="2023-02-18T09:11:20.127" v="12199" actId="18676"/>
        <pc:sldMkLst>
          <pc:docMk/>
          <pc:sldMk cId="4186665220" sldId="316"/>
        </pc:sldMkLst>
      </pc:sldChg>
      <pc:sldChg chg="modSp mod modCm">
        <pc:chgData name="Capucine RENEAUME" userId="fa6cce52-e4cd-405c-8f0b-1ea2de28bf1d" providerId="ADAL" clId="{E90E35A0-7251-A144-A739-E05F689FE604}" dt="2023-02-16T09:06:22.364" v="8630" actId="2056"/>
        <pc:sldMkLst>
          <pc:docMk/>
          <pc:sldMk cId="2841299626" sldId="319"/>
        </pc:sldMkLst>
        <pc:picChg chg="mod">
          <ac:chgData name="Capucine RENEAUME" userId="fa6cce52-e4cd-405c-8f0b-1ea2de28bf1d" providerId="ADAL" clId="{E90E35A0-7251-A144-A739-E05F689FE604}" dt="2023-02-14T21:17:01.671" v="7437" actId="1076"/>
          <ac:picMkLst>
            <pc:docMk/>
            <pc:sldMk cId="2841299626" sldId="319"/>
            <ac:picMk id="1026" creationId="{D9F9B0CA-2FB5-B8F8-653C-C534C4F72FFF}"/>
          </ac:picMkLst>
        </pc:picChg>
      </pc:sldChg>
      <pc:sldChg chg="addSp modSp new del">
        <pc:chgData name="Capucine RENEAUME" userId="fa6cce52-e4cd-405c-8f0b-1ea2de28bf1d" providerId="ADAL" clId="{E90E35A0-7251-A144-A739-E05F689FE604}" dt="2023-02-14T21:37:50.188" v="8433" actId="2696"/>
        <pc:sldMkLst>
          <pc:docMk/>
          <pc:sldMk cId="2269880504" sldId="321"/>
        </pc:sldMkLst>
        <pc:spChg chg="mod">
          <ac:chgData name="Capucine RENEAUME" userId="fa6cce52-e4cd-405c-8f0b-1ea2de28bf1d" providerId="ADAL" clId="{E90E35A0-7251-A144-A739-E05F689FE604}" dt="2023-02-14T21:37:33.926" v="8428"/>
          <ac:spMkLst>
            <pc:docMk/>
            <pc:sldMk cId="2269880504" sldId="321"/>
            <ac:spMk id="4" creationId="{61023E37-088E-5043-86CC-5DE17FF34E4B}"/>
          </ac:spMkLst>
        </pc:spChg>
        <pc:spChg chg="mod">
          <ac:chgData name="Capucine RENEAUME" userId="fa6cce52-e4cd-405c-8f0b-1ea2de28bf1d" providerId="ADAL" clId="{E90E35A0-7251-A144-A739-E05F689FE604}" dt="2023-02-14T21:37:33.926" v="8428"/>
          <ac:spMkLst>
            <pc:docMk/>
            <pc:sldMk cId="2269880504" sldId="321"/>
            <ac:spMk id="5" creationId="{F3389682-F116-C001-AE0E-05F32EDA2FDA}"/>
          </ac:spMkLst>
        </pc:spChg>
        <pc:spChg chg="add mod">
          <ac:chgData name="Capucine RENEAUME" userId="fa6cce52-e4cd-405c-8f0b-1ea2de28bf1d" providerId="ADAL" clId="{E90E35A0-7251-A144-A739-E05F689FE604}" dt="2023-02-14T21:37:33.926" v="8428"/>
          <ac:spMkLst>
            <pc:docMk/>
            <pc:sldMk cId="2269880504" sldId="321"/>
            <ac:spMk id="6" creationId="{7A10016B-6701-667B-9AA2-6D17F5F2D752}"/>
          </ac:spMkLst>
        </pc:spChg>
        <pc:spChg chg="add mod">
          <ac:chgData name="Capucine RENEAUME" userId="fa6cce52-e4cd-405c-8f0b-1ea2de28bf1d" providerId="ADAL" clId="{E90E35A0-7251-A144-A739-E05F689FE604}" dt="2023-02-14T21:37:33.926" v="8428"/>
          <ac:spMkLst>
            <pc:docMk/>
            <pc:sldMk cId="2269880504" sldId="321"/>
            <ac:spMk id="7" creationId="{F36F73FC-1F34-5CFB-810F-7571F7D6AA1F}"/>
          </ac:spMkLst>
        </pc:spChg>
        <pc:spChg chg="add mod">
          <ac:chgData name="Capucine RENEAUME" userId="fa6cce52-e4cd-405c-8f0b-1ea2de28bf1d" providerId="ADAL" clId="{E90E35A0-7251-A144-A739-E05F689FE604}" dt="2023-02-14T21:37:33.926" v="8428"/>
          <ac:spMkLst>
            <pc:docMk/>
            <pc:sldMk cId="2269880504" sldId="321"/>
            <ac:spMk id="10" creationId="{EC06890B-CA2A-67E0-F3E6-D124C6DAF573}"/>
          </ac:spMkLst>
        </pc:spChg>
        <pc:spChg chg="add mod">
          <ac:chgData name="Capucine RENEAUME" userId="fa6cce52-e4cd-405c-8f0b-1ea2de28bf1d" providerId="ADAL" clId="{E90E35A0-7251-A144-A739-E05F689FE604}" dt="2023-02-14T21:37:33.926" v="8428"/>
          <ac:spMkLst>
            <pc:docMk/>
            <pc:sldMk cId="2269880504" sldId="321"/>
            <ac:spMk id="11" creationId="{D678E75C-31DA-23E8-DC70-82B6645C0942}"/>
          </ac:spMkLst>
        </pc:spChg>
        <pc:grpChg chg="add mod">
          <ac:chgData name="Capucine RENEAUME" userId="fa6cce52-e4cd-405c-8f0b-1ea2de28bf1d" providerId="ADAL" clId="{E90E35A0-7251-A144-A739-E05F689FE604}" dt="2023-02-14T21:37:33.926" v="8428"/>
          <ac:grpSpMkLst>
            <pc:docMk/>
            <pc:sldMk cId="2269880504" sldId="321"/>
            <ac:grpSpMk id="3" creationId="{0B8F8812-0F50-16A0-F114-482797A7CDF7}"/>
          </ac:grpSpMkLst>
        </pc:grpChg>
        <pc:cxnChg chg="add mod">
          <ac:chgData name="Capucine RENEAUME" userId="fa6cce52-e4cd-405c-8f0b-1ea2de28bf1d" providerId="ADAL" clId="{E90E35A0-7251-A144-A739-E05F689FE604}" dt="2023-02-14T21:37:33.926" v="8428"/>
          <ac:cxnSpMkLst>
            <pc:docMk/>
            <pc:sldMk cId="2269880504" sldId="321"/>
            <ac:cxnSpMk id="8" creationId="{A67C52AF-1940-E189-EB6D-81B571C9CDF5}"/>
          </ac:cxnSpMkLst>
        </pc:cxnChg>
        <pc:cxnChg chg="add mod">
          <ac:chgData name="Capucine RENEAUME" userId="fa6cce52-e4cd-405c-8f0b-1ea2de28bf1d" providerId="ADAL" clId="{E90E35A0-7251-A144-A739-E05F689FE604}" dt="2023-02-14T21:37:33.926" v="8428"/>
          <ac:cxnSpMkLst>
            <pc:docMk/>
            <pc:sldMk cId="2269880504" sldId="321"/>
            <ac:cxnSpMk id="9" creationId="{86303619-B70B-4A05-129A-39E5BA4EBE19}"/>
          </ac:cxnSpMkLst>
        </pc:cxnChg>
      </pc:sldChg>
      <pc:sldChg chg="addSp delSp modSp add del mod">
        <pc:chgData name="Capucine RENEAUME" userId="fa6cce52-e4cd-405c-8f0b-1ea2de28bf1d" providerId="ADAL" clId="{E90E35A0-7251-A144-A739-E05F689FE604}" dt="2023-02-18T09:11:20.127" v="12199" actId="18676"/>
        <pc:sldMkLst>
          <pc:docMk/>
          <pc:sldMk cId="192634775" sldId="322"/>
        </pc:sldMkLst>
        <pc:spChg chg="mod">
          <ac:chgData name="Capucine RENEAUME" userId="fa6cce52-e4cd-405c-8f0b-1ea2de28bf1d" providerId="ADAL" clId="{E90E35A0-7251-A144-A739-E05F689FE604}" dt="2023-02-14T21:40:44.681" v="8523" actId="20577"/>
          <ac:spMkLst>
            <pc:docMk/>
            <pc:sldMk cId="192634775" sldId="322"/>
            <ac:spMk id="2" creationId="{BE383888-CB5D-0CAE-EAE6-52E46ECF59B9}"/>
          </ac:spMkLst>
        </pc:spChg>
        <pc:spChg chg="del">
          <ac:chgData name="Capucine RENEAUME" userId="fa6cce52-e4cd-405c-8f0b-1ea2de28bf1d" providerId="ADAL" clId="{E90E35A0-7251-A144-A739-E05F689FE604}" dt="2023-02-14T21:37:41.697" v="8430" actId="478"/>
          <ac:spMkLst>
            <pc:docMk/>
            <pc:sldMk cId="192634775" sldId="322"/>
            <ac:spMk id="3" creationId="{3E8D6F9A-D1DF-EBE3-E416-F73293988EFB}"/>
          </ac:spMkLst>
        </pc:spChg>
        <pc:spChg chg="del">
          <ac:chgData name="Capucine RENEAUME" userId="fa6cce52-e4cd-405c-8f0b-1ea2de28bf1d" providerId="ADAL" clId="{E90E35A0-7251-A144-A739-E05F689FE604}" dt="2023-02-14T21:37:43.804" v="8431" actId="478"/>
          <ac:spMkLst>
            <pc:docMk/>
            <pc:sldMk cId="192634775" sldId="322"/>
            <ac:spMk id="4" creationId="{B33333EE-866A-5212-26AC-9C843659D655}"/>
          </ac:spMkLst>
        </pc:spChg>
        <pc:spChg chg="mod">
          <ac:chgData name="Capucine RENEAUME" userId="fa6cce52-e4cd-405c-8f0b-1ea2de28bf1d" providerId="ADAL" clId="{E90E35A0-7251-A144-A739-E05F689FE604}" dt="2023-02-16T09:10:40.708" v="8639" actId="120"/>
          <ac:spMkLst>
            <pc:docMk/>
            <pc:sldMk cId="192634775" sldId="322"/>
            <ac:spMk id="5" creationId="{8DCE6C4F-66FA-1E45-515C-BA52C12DE0D3}"/>
          </ac:spMkLst>
        </pc:spChg>
        <pc:spChg chg="mod">
          <ac:chgData name="Capucine RENEAUME" userId="fa6cce52-e4cd-405c-8f0b-1ea2de28bf1d" providerId="ADAL" clId="{E90E35A0-7251-A144-A739-E05F689FE604}" dt="2023-02-14T21:37:48.880" v="8432"/>
          <ac:spMkLst>
            <pc:docMk/>
            <pc:sldMk cId="192634775" sldId="322"/>
            <ac:spMk id="6" creationId="{45B2AD12-5A5A-FEDF-6615-B81D2156CE52}"/>
          </ac:spMkLst>
        </pc:spChg>
        <pc:spChg chg="mod">
          <ac:chgData name="Capucine RENEAUME" userId="fa6cce52-e4cd-405c-8f0b-1ea2de28bf1d" providerId="ADAL" clId="{E90E35A0-7251-A144-A739-E05F689FE604}" dt="2023-02-14T21:37:48.880" v="8432"/>
          <ac:spMkLst>
            <pc:docMk/>
            <pc:sldMk cId="192634775" sldId="322"/>
            <ac:spMk id="7" creationId="{E5086FF9-E9DC-C85E-5845-C0D694560C4E}"/>
          </ac:spMkLst>
        </pc:spChg>
        <pc:spChg chg="add del mod">
          <ac:chgData name="Capucine RENEAUME" userId="fa6cce52-e4cd-405c-8f0b-1ea2de28bf1d" providerId="ADAL" clId="{E90E35A0-7251-A144-A739-E05F689FE604}" dt="2023-02-14T21:41:10.949" v="8524" actId="478"/>
          <ac:spMkLst>
            <pc:docMk/>
            <pc:sldMk cId="192634775" sldId="322"/>
            <ac:spMk id="8" creationId="{487FA4A4-FF29-074E-4382-605BE82C033F}"/>
          </ac:spMkLst>
        </pc:spChg>
        <pc:spChg chg="add del mod">
          <ac:chgData name="Capucine RENEAUME" userId="fa6cce52-e4cd-405c-8f0b-1ea2de28bf1d" providerId="ADAL" clId="{E90E35A0-7251-A144-A739-E05F689FE604}" dt="2023-02-14T21:41:10.949" v="8524" actId="478"/>
          <ac:spMkLst>
            <pc:docMk/>
            <pc:sldMk cId="192634775" sldId="322"/>
            <ac:spMk id="9" creationId="{484F7F26-E925-7C5D-E3A7-E64B31366D20}"/>
          </ac:spMkLst>
        </pc:spChg>
        <pc:spChg chg="add del mod">
          <ac:chgData name="Capucine RENEAUME" userId="fa6cce52-e4cd-405c-8f0b-1ea2de28bf1d" providerId="ADAL" clId="{E90E35A0-7251-A144-A739-E05F689FE604}" dt="2023-02-14T21:41:10.949" v="8524" actId="478"/>
          <ac:spMkLst>
            <pc:docMk/>
            <pc:sldMk cId="192634775" sldId="322"/>
            <ac:spMk id="12" creationId="{50D34CFF-3FF1-CBDD-D9B8-A751D6FC6E27}"/>
          </ac:spMkLst>
        </pc:spChg>
        <pc:spChg chg="add del mod">
          <ac:chgData name="Capucine RENEAUME" userId="fa6cce52-e4cd-405c-8f0b-1ea2de28bf1d" providerId="ADAL" clId="{E90E35A0-7251-A144-A739-E05F689FE604}" dt="2023-02-14T21:41:10.949" v="8524" actId="478"/>
          <ac:spMkLst>
            <pc:docMk/>
            <pc:sldMk cId="192634775" sldId="322"/>
            <ac:spMk id="13" creationId="{52EBB1C2-B7C3-2EE6-0C7E-8F92B44A6689}"/>
          </ac:spMkLst>
        </pc:spChg>
        <pc:spChg chg="add mod">
          <ac:chgData name="Capucine RENEAUME" userId="fa6cce52-e4cd-405c-8f0b-1ea2de28bf1d" providerId="ADAL" clId="{E90E35A0-7251-A144-A739-E05F689FE604}" dt="2023-02-14T21:44:49.773" v="8626" actId="20577"/>
          <ac:spMkLst>
            <pc:docMk/>
            <pc:sldMk cId="192634775" sldId="322"/>
            <ac:spMk id="14" creationId="{D2C9A0BB-5E79-0A36-1B9C-FAA61D020C48}"/>
          </ac:spMkLst>
        </pc:spChg>
        <pc:spChg chg="add mod">
          <ac:chgData name="Capucine RENEAUME" userId="fa6cce52-e4cd-405c-8f0b-1ea2de28bf1d" providerId="ADAL" clId="{E90E35A0-7251-A144-A739-E05F689FE604}" dt="2023-02-14T21:45:14.397" v="8629" actId="208"/>
          <ac:spMkLst>
            <pc:docMk/>
            <pc:sldMk cId="192634775" sldId="322"/>
            <ac:spMk id="15" creationId="{B3712C28-5791-8ACD-B15D-BDDB86DAC506}"/>
          </ac:spMkLst>
        </pc:spChg>
        <pc:grpChg chg="add del mod">
          <ac:chgData name="Capucine RENEAUME" userId="fa6cce52-e4cd-405c-8f0b-1ea2de28bf1d" providerId="ADAL" clId="{E90E35A0-7251-A144-A739-E05F689FE604}" dt="2023-02-14T21:41:10.949" v="8524" actId="478"/>
          <ac:grpSpMkLst>
            <pc:docMk/>
            <pc:sldMk cId="192634775" sldId="322"/>
            <ac:grpSpMk id="5" creationId="{7EC1F5CC-E464-DCC0-7BDC-9FF95A5B3827}"/>
          </ac:grpSpMkLst>
        </pc:grpChg>
        <pc:cxnChg chg="add del mod">
          <ac:chgData name="Capucine RENEAUME" userId="fa6cce52-e4cd-405c-8f0b-1ea2de28bf1d" providerId="ADAL" clId="{E90E35A0-7251-A144-A739-E05F689FE604}" dt="2023-02-14T21:41:10.949" v="8524" actId="478"/>
          <ac:cxnSpMkLst>
            <pc:docMk/>
            <pc:sldMk cId="192634775" sldId="322"/>
            <ac:cxnSpMk id="10" creationId="{F24040DB-A4FD-CDCB-EAD7-334EB02FC826}"/>
          </ac:cxnSpMkLst>
        </pc:cxnChg>
        <pc:cxnChg chg="add del mod">
          <ac:chgData name="Capucine RENEAUME" userId="fa6cce52-e4cd-405c-8f0b-1ea2de28bf1d" providerId="ADAL" clId="{E90E35A0-7251-A144-A739-E05F689FE604}" dt="2023-02-14T21:41:10.949" v="8524" actId="478"/>
          <ac:cxnSpMkLst>
            <pc:docMk/>
            <pc:sldMk cId="192634775" sldId="322"/>
            <ac:cxnSpMk id="11" creationId="{17D3D6CC-E3E9-05C1-4916-EA9AB9FF4E23}"/>
          </ac:cxnSpMkLst>
        </pc:cxnChg>
      </pc:sldChg>
      <pc:sldChg chg="add">
        <pc:chgData name="Capucine RENEAUME" userId="fa6cce52-e4cd-405c-8f0b-1ea2de28bf1d" providerId="ADAL" clId="{E90E35A0-7251-A144-A739-E05F689FE604}" dt="2023-02-18T09:11:24.548" v="12200"/>
        <pc:sldMkLst>
          <pc:docMk/>
          <pc:sldMk cId="3338044864" sldId="322"/>
        </pc:sldMkLst>
      </pc:sldChg>
      <pc:sldChg chg="addSp modSp del mod">
        <pc:chgData name="Capucine RENEAUME" userId="fa6cce52-e4cd-405c-8f0b-1ea2de28bf1d" providerId="ADAL" clId="{E90E35A0-7251-A144-A739-E05F689FE604}" dt="2023-02-18T09:11:20.127" v="12199" actId="18676"/>
        <pc:sldMkLst>
          <pc:docMk/>
          <pc:sldMk cId="2561406004" sldId="324"/>
        </pc:sldMkLst>
        <pc:spChg chg="add mod">
          <ac:chgData name="Capucine RENEAUME" userId="fa6cce52-e4cd-405c-8f0b-1ea2de28bf1d" providerId="ADAL" clId="{E90E35A0-7251-A144-A739-E05F689FE604}" dt="2023-02-16T09:17:01.138" v="8662" actId="1038"/>
          <ac:spMkLst>
            <pc:docMk/>
            <pc:sldMk cId="2561406004" sldId="324"/>
            <ac:spMk id="3" creationId="{229EB54E-6BAF-D206-68C8-444351CDB181}"/>
          </ac:spMkLst>
        </pc:spChg>
        <pc:spChg chg="mod">
          <ac:chgData name="Capucine RENEAUME" userId="fa6cce52-e4cd-405c-8f0b-1ea2de28bf1d" providerId="ADAL" clId="{E90E35A0-7251-A144-A739-E05F689FE604}" dt="2023-02-16T09:17:01.138" v="8662" actId="1038"/>
          <ac:spMkLst>
            <pc:docMk/>
            <pc:sldMk cId="2561406004" sldId="324"/>
            <ac:spMk id="8" creationId="{18A48EAA-CBAF-6557-8249-FC4669D9A36F}"/>
          </ac:spMkLst>
        </pc:spChg>
        <pc:graphicFrameChg chg="mod">
          <ac:chgData name="Capucine RENEAUME" userId="fa6cce52-e4cd-405c-8f0b-1ea2de28bf1d" providerId="ADAL" clId="{E90E35A0-7251-A144-A739-E05F689FE604}" dt="2023-02-16T09:18:57.033" v="8735" actId="1037"/>
          <ac:graphicFrameMkLst>
            <pc:docMk/>
            <pc:sldMk cId="2561406004" sldId="324"/>
            <ac:graphicFrameMk id="4" creationId="{F8D3BE98-CC18-69D5-3E7F-2F1DA79B2C6E}"/>
          </ac:graphicFrameMkLst>
        </pc:graphicFrameChg>
        <pc:graphicFrameChg chg="mod">
          <ac:chgData name="Capucine RENEAUME" userId="fa6cce52-e4cd-405c-8f0b-1ea2de28bf1d" providerId="ADAL" clId="{E90E35A0-7251-A144-A739-E05F689FE604}" dt="2023-02-16T09:17:09.807" v="8663" actId="555"/>
          <ac:graphicFrameMkLst>
            <pc:docMk/>
            <pc:sldMk cId="2561406004" sldId="324"/>
            <ac:graphicFrameMk id="7" creationId="{6FF36271-1960-6E44-5C50-EF0AB966846F}"/>
          </ac:graphicFrameMkLst>
        </pc:graphicFrameChg>
      </pc:sldChg>
      <pc:sldChg chg="addSp modSp add mod">
        <pc:chgData name="Capucine RENEAUME" userId="fa6cce52-e4cd-405c-8f0b-1ea2de28bf1d" providerId="ADAL" clId="{E90E35A0-7251-A144-A739-E05F689FE604}" dt="2023-02-18T09:29:54.559" v="12469" actId="1076"/>
        <pc:sldMkLst>
          <pc:docMk/>
          <pc:sldMk cId="2729088682" sldId="324"/>
        </pc:sldMkLst>
        <pc:spChg chg="add mod">
          <ac:chgData name="Capucine RENEAUME" userId="fa6cce52-e4cd-405c-8f0b-1ea2de28bf1d" providerId="ADAL" clId="{E90E35A0-7251-A144-A739-E05F689FE604}" dt="2023-02-18T09:29:54.559" v="12469" actId="1076"/>
          <ac:spMkLst>
            <pc:docMk/>
            <pc:sldMk cId="2729088682" sldId="324"/>
            <ac:spMk id="5" creationId="{11A81D6C-2F09-3337-E0FE-8311FAEC4730}"/>
          </ac:spMkLst>
        </pc:spChg>
      </pc:sldChg>
      <pc:sldChg chg="modSp mod modCm">
        <pc:chgData name="Capucine RENEAUME" userId="fa6cce52-e4cd-405c-8f0b-1ea2de28bf1d" providerId="ADAL" clId="{E90E35A0-7251-A144-A739-E05F689FE604}" dt="2023-02-18T09:47:23.075" v="12650" actId="1076"/>
        <pc:sldMkLst>
          <pc:docMk/>
          <pc:sldMk cId="623265530" sldId="325"/>
        </pc:sldMkLst>
        <pc:spChg chg="mod">
          <ac:chgData name="Capucine RENEAUME" userId="fa6cce52-e4cd-405c-8f0b-1ea2de28bf1d" providerId="ADAL" clId="{E90E35A0-7251-A144-A739-E05F689FE604}" dt="2023-02-17T19:13:03.770" v="12124" actId="2711"/>
          <ac:spMkLst>
            <pc:docMk/>
            <pc:sldMk cId="623265530" sldId="325"/>
            <ac:spMk id="3" creationId="{79E96E13-16E2-B4FE-71EC-EB025271F08B}"/>
          </ac:spMkLst>
        </pc:spChg>
        <pc:spChg chg="mod">
          <ac:chgData name="Capucine RENEAUME" userId="fa6cce52-e4cd-405c-8f0b-1ea2de28bf1d" providerId="ADAL" clId="{E90E35A0-7251-A144-A739-E05F689FE604}" dt="2023-02-17T19:13:18.504" v="12128" actId="20577"/>
          <ac:spMkLst>
            <pc:docMk/>
            <pc:sldMk cId="623265530" sldId="325"/>
            <ac:spMk id="6" creationId="{D4CA2890-32AC-B424-8A93-572BDFC8503B}"/>
          </ac:spMkLst>
        </pc:spChg>
        <pc:picChg chg="mod">
          <ac:chgData name="Capucine RENEAUME" userId="fa6cce52-e4cd-405c-8f0b-1ea2de28bf1d" providerId="ADAL" clId="{E90E35A0-7251-A144-A739-E05F689FE604}" dt="2023-02-18T09:47:23.075" v="12650" actId="1076"/>
          <ac:picMkLst>
            <pc:docMk/>
            <pc:sldMk cId="623265530" sldId="325"/>
            <ac:picMk id="8" creationId="{CC9293FC-31C5-20D1-FC39-EB4582A5C93D}"/>
          </ac:picMkLst>
        </pc:picChg>
        <pc:picChg chg="mod">
          <ac:chgData name="Capucine RENEAUME" userId="fa6cce52-e4cd-405c-8f0b-1ea2de28bf1d" providerId="ADAL" clId="{E90E35A0-7251-A144-A739-E05F689FE604}" dt="2023-02-17T19:11:52.877" v="12116" actId="1076"/>
          <ac:picMkLst>
            <pc:docMk/>
            <pc:sldMk cId="623265530" sldId="325"/>
            <ac:picMk id="13" creationId="{463F9714-C9D0-BA8E-B0BC-ED0E4319715D}"/>
          </ac:picMkLst>
        </pc:picChg>
      </pc:sldChg>
      <pc:sldChg chg="modSp mod">
        <pc:chgData name="Capucine RENEAUME" userId="fa6cce52-e4cd-405c-8f0b-1ea2de28bf1d" providerId="ADAL" clId="{E90E35A0-7251-A144-A739-E05F689FE604}" dt="2023-02-16T09:07:08.237" v="8631" actId="400"/>
        <pc:sldMkLst>
          <pc:docMk/>
          <pc:sldMk cId="2728275134" sldId="326"/>
        </pc:sldMkLst>
        <pc:spChg chg="mod">
          <ac:chgData name="Capucine RENEAUME" userId="fa6cce52-e4cd-405c-8f0b-1ea2de28bf1d" providerId="ADAL" clId="{E90E35A0-7251-A144-A739-E05F689FE604}" dt="2023-02-16T09:07:08.237" v="8631" actId="400"/>
          <ac:spMkLst>
            <pc:docMk/>
            <pc:sldMk cId="2728275134" sldId="326"/>
            <ac:spMk id="6" creationId="{EEBF164E-FF02-9498-B266-20BCCA2AC92E}"/>
          </ac:spMkLst>
        </pc:spChg>
      </pc:sldChg>
      <pc:sldChg chg="del">
        <pc:chgData name="Capucine RENEAUME" userId="fa6cce52-e4cd-405c-8f0b-1ea2de28bf1d" providerId="ADAL" clId="{E90E35A0-7251-A144-A739-E05F689FE604}" dt="2023-02-18T09:11:20.127" v="12199" actId="18676"/>
        <pc:sldMkLst>
          <pc:docMk/>
          <pc:sldMk cId="3137087542" sldId="327"/>
        </pc:sldMkLst>
      </pc:sldChg>
      <pc:sldChg chg="add">
        <pc:chgData name="Capucine RENEAUME" userId="fa6cce52-e4cd-405c-8f0b-1ea2de28bf1d" providerId="ADAL" clId="{E90E35A0-7251-A144-A739-E05F689FE604}" dt="2023-02-18T09:11:24.548" v="12200"/>
        <pc:sldMkLst>
          <pc:docMk/>
          <pc:sldMk cId="3828874931" sldId="327"/>
        </pc:sldMkLst>
      </pc:sldChg>
      <pc:sldChg chg="modSp del mod">
        <pc:chgData name="Capucine RENEAUME" userId="fa6cce52-e4cd-405c-8f0b-1ea2de28bf1d" providerId="ADAL" clId="{E90E35A0-7251-A144-A739-E05F689FE604}" dt="2023-02-18T10:08:21.537" v="12681" actId="2696"/>
        <pc:sldMkLst>
          <pc:docMk/>
          <pc:sldMk cId="1224414788" sldId="328"/>
        </pc:sldMkLst>
        <pc:spChg chg="mod">
          <ac:chgData name="Capucine RENEAUME" userId="fa6cce52-e4cd-405c-8f0b-1ea2de28bf1d" providerId="ADAL" clId="{E90E35A0-7251-A144-A739-E05F689FE604}" dt="2023-02-18T10:05:58.343" v="12659" actId="20577"/>
          <ac:spMkLst>
            <pc:docMk/>
            <pc:sldMk cId="1224414788" sldId="328"/>
            <ac:spMk id="6" creationId="{EEBF164E-FF02-9498-B266-20BCCA2AC92E}"/>
          </ac:spMkLst>
        </pc:spChg>
      </pc:sldChg>
      <pc:sldChg chg="modSp mod">
        <pc:chgData name="Capucine RENEAUME" userId="fa6cce52-e4cd-405c-8f0b-1ea2de28bf1d" providerId="ADAL" clId="{E90E35A0-7251-A144-A739-E05F689FE604}" dt="2023-02-17T19:12:43.119" v="12121" actId="13926"/>
        <pc:sldMkLst>
          <pc:docMk/>
          <pc:sldMk cId="4020096451" sldId="329"/>
        </pc:sldMkLst>
        <pc:spChg chg="mod">
          <ac:chgData name="Capucine RENEAUME" userId="fa6cce52-e4cd-405c-8f0b-1ea2de28bf1d" providerId="ADAL" clId="{E90E35A0-7251-A144-A739-E05F689FE604}" dt="2023-02-17T19:12:43.119" v="12121" actId="13926"/>
          <ac:spMkLst>
            <pc:docMk/>
            <pc:sldMk cId="4020096451" sldId="329"/>
            <ac:spMk id="2" creationId="{BE383888-CB5D-0CAE-EAE6-52E46ECF59B9}"/>
          </ac:spMkLst>
        </pc:spChg>
        <pc:spChg chg="mod">
          <ac:chgData name="Capucine RENEAUME" userId="fa6cce52-e4cd-405c-8f0b-1ea2de28bf1d" providerId="ADAL" clId="{E90E35A0-7251-A144-A739-E05F689FE604}" dt="2023-02-17T19:10:38.704" v="12115" actId="5793"/>
          <ac:spMkLst>
            <pc:docMk/>
            <pc:sldMk cId="4020096451" sldId="329"/>
            <ac:spMk id="4" creationId="{421D421E-05C4-D36B-F829-4603B3E2C938}"/>
          </ac:spMkLst>
        </pc:spChg>
      </pc:sldChg>
      <pc:sldChg chg="addSp delSp modSp mod">
        <pc:chgData name="Capucine RENEAUME" userId="fa6cce52-e4cd-405c-8f0b-1ea2de28bf1d" providerId="ADAL" clId="{E90E35A0-7251-A144-A739-E05F689FE604}" dt="2023-02-18T09:46:14.868" v="12649" actId="1035"/>
        <pc:sldMkLst>
          <pc:docMk/>
          <pc:sldMk cId="2907723189" sldId="330"/>
        </pc:sldMkLst>
        <pc:spChg chg="mod">
          <ac:chgData name="Capucine RENEAUME" userId="fa6cce52-e4cd-405c-8f0b-1ea2de28bf1d" providerId="ADAL" clId="{E90E35A0-7251-A144-A739-E05F689FE604}" dt="2023-02-18T09:46:10.687" v="12642" actId="20577"/>
          <ac:spMkLst>
            <pc:docMk/>
            <pc:sldMk cId="2907723189" sldId="330"/>
            <ac:spMk id="3" creationId="{5989D1D0-16F3-20D8-C053-D6033D16698C}"/>
          </ac:spMkLst>
        </pc:spChg>
        <pc:spChg chg="add mod">
          <ac:chgData name="Capucine RENEAUME" userId="fa6cce52-e4cd-405c-8f0b-1ea2de28bf1d" providerId="ADAL" clId="{E90E35A0-7251-A144-A739-E05F689FE604}" dt="2023-02-18T09:46:14.868" v="12649" actId="1035"/>
          <ac:spMkLst>
            <pc:docMk/>
            <pc:sldMk cId="2907723189" sldId="330"/>
            <ac:spMk id="6" creationId="{CE9DF39A-A82D-F38E-3639-EB7356B0D198}"/>
          </ac:spMkLst>
        </pc:spChg>
        <pc:spChg chg="add del mod">
          <ac:chgData name="Capucine RENEAUME" userId="fa6cce52-e4cd-405c-8f0b-1ea2de28bf1d" providerId="ADAL" clId="{E90E35A0-7251-A144-A739-E05F689FE604}" dt="2023-02-18T09:45:46.958" v="12639" actId="478"/>
          <ac:spMkLst>
            <pc:docMk/>
            <pc:sldMk cId="2907723189" sldId="330"/>
            <ac:spMk id="7" creationId="{C2891ED6-CF46-ED36-F251-C33081A20672}"/>
          </ac:spMkLst>
        </pc:spChg>
        <pc:picChg chg="add mod">
          <ac:chgData name="Capucine RENEAUME" userId="fa6cce52-e4cd-405c-8f0b-1ea2de28bf1d" providerId="ADAL" clId="{E90E35A0-7251-A144-A739-E05F689FE604}" dt="2023-02-17T19:04:20.383" v="11972" actId="1076"/>
          <ac:picMkLst>
            <pc:docMk/>
            <pc:sldMk cId="2907723189" sldId="330"/>
            <ac:picMk id="5" creationId="{38596208-0833-45A4-CD79-4F7C1B65E3BD}"/>
          </ac:picMkLst>
        </pc:picChg>
      </pc:sldChg>
      <pc:sldChg chg="addSp delSp modSp mod addCm delCm">
        <pc:chgData name="Capucine RENEAUME" userId="fa6cce52-e4cd-405c-8f0b-1ea2de28bf1d" providerId="ADAL" clId="{E90E35A0-7251-A144-A739-E05F689FE604}" dt="2023-02-18T10:11:22.666" v="12688" actId="478"/>
        <pc:sldMkLst>
          <pc:docMk/>
          <pc:sldMk cId="2724952681" sldId="331"/>
        </pc:sldMkLst>
        <pc:spChg chg="add del mod">
          <ac:chgData name="Capucine RENEAUME" userId="fa6cce52-e4cd-405c-8f0b-1ea2de28bf1d" providerId="ADAL" clId="{E90E35A0-7251-A144-A739-E05F689FE604}" dt="2023-02-18T10:11:22.666" v="12688" actId="478"/>
          <ac:spMkLst>
            <pc:docMk/>
            <pc:sldMk cId="2724952681" sldId="331"/>
            <ac:spMk id="8" creationId="{AF56B9CB-299A-ED49-ED1F-52D152596E95}"/>
          </ac:spMkLst>
        </pc:spChg>
        <pc:picChg chg="mod">
          <ac:chgData name="Capucine RENEAUME" userId="fa6cce52-e4cd-405c-8f0b-1ea2de28bf1d" providerId="ADAL" clId="{E90E35A0-7251-A144-A739-E05F689FE604}" dt="2023-02-17T18:42:52.044" v="11240" actId="1076"/>
          <ac:picMkLst>
            <pc:docMk/>
            <pc:sldMk cId="2724952681" sldId="331"/>
            <ac:picMk id="7" creationId="{56B00492-F465-35C8-9C26-28BD38039CB9}"/>
          </ac:picMkLst>
        </pc:picChg>
      </pc:sldChg>
      <pc:sldChg chg="addSp modSp mod modCm">
        <pc:chgData name="Capucine RENEAUME" userId="fa6cce52-e4cd-405c-8f0b-1ea2de28bf1d" providerId="ADAL" clId="{E90E35A0-7251-A144-A739-E05F689FE604}" dt="2023-02-18T09:11:04.876" v="12198" actId="20577"/>
        <pc:sldMkLst>
          <pc:docMk/>
          <pc:sldMk cId="4199910804" sldId="333"/>
        </pc:sldMkLst>
        <pc:spChg chg="add mod">
          <ac:chgData name="Capucine RENEAUME" userId="fa6cce52-e4cd-405c-8f0b-1ea2de28bf1d" providerId="ADAL" clId="{E90E35A0-7251-A144-A739-E05F689FE604}" dt="2023-02-18T09:11:04.876" v="12198" actId="20577"/>
          <ac:spMkLst>
            <pc:docMk/>
            <pc:sldMk cId="4199910804" sldId="333"/>
            <ac:spMk id="4" creationId="{68A25F30-CCCA-6DD8-84A4-DB727222606C}"/>
          </ac:spMkLst>
        </pc:spChg>
      </pc:sldChg>
      <pc:sldChg chg="modSp mod">
        <pc:chgData name="Capucine RENEAUME" userId="fa6cce52-e4cd-405c-8f0b-1ea2de28bf1d" providerId="ADAL" clId="{E90E35A0-7251-A144-A739-E05F689FE604}" dt="2023-02-17T18:33:08.198" v="10940" actId="20577"/>
        <pc:sldMkLst>
          <pc:docMk/>
          <pc:sldMk cId="1728812509" sldId="334"/>
        </pc:sldMkLst>
        <pc:spChg chg="mod">
          <ac:chgData name="Capucine RENEAUME" userId="fa6cce52-e4cd-405c-8f0b-1ea2de28bf1d" providerId="ADAL" clId="{E90E35A0-7251-A144-A739-E05F689FE604}" dt="2023-02-17T18:33:08.198" v="10940" actId="20577"/>
          <ac:spMkLst>
            <pc:docMk/>
            <pc:sldMk cId="1728812509" sldId="334"/>
            <ac:spMk id="2" creationId="{B2078607-FCF6-87F1-DF08-DE07F7347C12}"/>
          </ac:spMkLst>
        </pc:spChg>
        <pc:graphicFrameChg chg="mod modGraphic">
          <ac:chgData name="Capucine RENEAUME" userId="fa6cce52-e4cd-405c-8f0b-1ea2de28bf1d" providerId="ADAL" clId="{E90E35A0-7251-A144-A739-E05F689FE604}" dt="2023-02-17T18:32:17.492" v="10866" actId="207"/>
          <ac:graphicFrameMkLst>
            <pc:docMk/>
            <pc:sldMk cId="1728812509" sldId="334"/>
            <ac:graphicFrameMk id="3" creationId="{2D42958C-5E6E-F9FD-E556-B26C4FAA8737}"/>
          </ac:graphicFrameMkLst>
        </pc:graphicFrameChg>
      </pc:sldChg>
      <pc:sldChg chg="modSp mod">
        <pc:chgData name="Capucine RENEAUME" userId="fa6cce52-e4cd-405c-8f0b-1ea2de28bf1d" providerId="ADAL" clId="{E90E35A0-7251-A144-A739-E05F689FE604}" dt="2023-02-17T17:53:37.997" v="9483" actId="1076"/>
        <pc:sldMkLst>
          <pc:docMk/>
          <pc:sldMk cId="3543988347" sldId="336"/>
        </pc:sldMkLst>
        <pc:picChg chg="mod">
          <ac:chgData name="Capucine RENEAUME" userId="fa6cce52-e4cd-405c-8f0b-1ea2de28bf1d" providerId="ADAL" clId="{E90E35A0-7251-A144-A739-E05F689FE604}" dt="2023-02-17T17:53:37.997" v="9483" actId="1076"/>
          <ac:picMkLst>
            <pc:docMk/>
            <pc:sldMk cId="3543988347" sldId="336"/>
            <ac:picMk id="23" creationId="{A150C3FB-58A9-0E1F-86DF-DB608D990B79}"/>
          </ac:picMkLst>
        </pc:picChg>
      </pc:sldChg>
      <pc:sldChg chg="del">
        <pc:chgData name="Capucine RENEAUME" userId="fa6cce52-e4cd-405c-8f0b-1ea2de28bf1d" providerId="ADAL" clId="{E90E35A0-7251-A144-A739-E05F689FE604}" dt="2023-02-18T10:14:11.227" v="12729" actId="2696"/>
        <pc:sldMkLst>
          <pc:docMk/>
          <pc:sldMk cId="4218701775" sldId="337"/>
        </pc:sldMkLst>
      </pc:sldChg>
      <pc:sldChg chg="del">
        <pc:chgData name="Capucine RENEAUME" userId="fa6cce52-e4cd-405c-8f0b-1ea2de28bf1d" providerId="ADAL" clId="{E90E35A0-7251-A144-A739-E05F689FE604}" dt="2023-02-18T09:51:31.281" v="12651" actId="2696"/>
        <pc:sldMkLst>
          <pc:docMk/>
          <pc:sldMk cId="1521224948" sldId="338"/>
        </pc:sldMkLst>
      </pc:sldChg>
      <pc:sldChg chg="add">
        <pc:chgData name="Capucine RENEAUME" userId="fa6cce52-e4cd-405c-8f0b-1ea2de28bf1d" providerId="ADAL" clId="{E90E35A0-7251-A144-A739-E05F689FE604}" dt="2023-02-18T09:51:34.765" v="12652"/>
        <pc:sldMkLst>
          <pc:docMk/>
          <pc:sldMk cId="3512899560" sldId="338"/>
        </pc:sldMkLst>
      </pc:sldChg>
      <pc:sldChg chg="add">
        <pc:chgData name="Capucine RENEAUME" userId="fa6cce52-e4cd-405c-8f0b-1ea2de28bf1d" providerId="ADAL" clId="{E90E35A0-7251-A144-A739-E05F689FE604}" dt="2023-02-18T10:13:31.793" v="12726"/>
        <pc:sldMkLst>
          <pc:docMk/>
          <pc:sldMk cId="3146581495" sldId="340"/>
        </pc:sldMkLst>
      </pc:sldChg>
      <pc:sldChg chg="modSp del mod modShow">
        <pc:chgData name="Capucine RENEAUME" userId="fa6cce52-e4cd-405c-8f0b-1ea2de28bf1d" providerId="ADAL" clId="{E90E35A0-7251-A144-A739-E05F689FE604}" dt="2023-02-18T10:13:27.343" v="12725" actId="2696"/>
        <pc:sldMkLst>
          <pc:docMk/>
          <pc:sldMk cId="3192657074" sldId="340"/>
        </pc:sldMkLst>
        <pc:picChg chg="mod">
          <ac:chgData name="Capucine RENEAUME" userId="fa6cce52-e4cd-405c-8f0b-1ea2de28bf1d" providerId="ADAL" clId="{E90E35A0-7251-A144-A739-E05F689FE604}" dt="2023-02-18T10:12:59.626" v="12724" actId="1076"/>
          <ac:picMkLst>
            <pc:docMk/>
            <pc:sldMk cId="3192657074" sldId="340"/>
            <ac:picMk id="2" creationId="{B600BE9E-A38E-599E-8617-3BC991D79BBC}"/>
          </ac:picMkLst>
        </pc:picChg>
      </pc:sldChg>
      <pc:sldChg chg="modSp del mod addCm">
        <pc:chgData name="Capucine RENEAUME" userId="fa6cce52-e4cd-405c-8f0b-1ea2de28bf1d" providerId="ADAL" clId="{E90E35A0-7251-A144-A739-E05F689FE604}" dt="2023-02-18T10:14:02.526" v="12727" actId="2696"/>
        <pc:sldMkLst>
          <pc:docMk/>
          <pc:sldMk cId="469166565" sldId="341"/>
        </pc:sldMkLst>
        <pc:spChg chg="mod">
          <ac:chgData name="Capucine RENEAUME" userId="fa6cce52-e4cd-405c-8f0b-1ea2de28bf1d" providerId="ADAL" clId="{E90E35A0-7251-A144-A739-E05F689FE604}" dt="2023-02-17T17:32:40.316" v="8865" actId="1076"/>
          <ac:spMkLst>
            <pc:docMk/>
            <pc:sldMk cId="469166565" sldId="341"/>
            <ac:spMk id="3" creationId="{B71CA74D-3B5C-8417-A680-99E201936332}"/>
          </ac:spMkLst>
        </pc:spChg>
        <pc:picChg chg="mod">
          <ac:chgData name="Capucine RENEAUME" userId="fa6cce52-e4cd-405c-8f0b-1ea2de28bf1d" providerId="ADAL" clId="{E90E35A0-7251-A144-A739-E05F689FE604}" dt="2023-02-17T17:33:01.885" v="8867" actId="1076"/>
          <ac:picMkLst>
            <pc:docMk/>
            <pc:sldMk cId="469166565" sldId="341"/>
            <ac:picMk id="12" creationId="{0A841A4B-8944-9C6E-EF0A-3F42FD0114A3}"/>
          </ac:picMkLst>
        </pc:picChg>
      </pc:sldChg>
      <pc:sldChg chg="add">
        <pc:chgData name="Capucine RENEAUME" userId="fa6cce52-e4cd-405c-8f0b-1ea2de28bf1d" providerId="ADAL" clId="{E90E35A0-7251-A144-A739-E05F689FE604}" dt="2023-02-18T09:51:34.765" v="12652"/>
        <pc:sldMkLst>
          <pc:docMk/>
          <pc:sldMk cId="2526955090" sldId="343"/>
        </pc:sldMkLst>
      </pc:sldChg>
      <pc:sldChg chg="del">
        <pc:chgData name="Capucine RENEAUME" userId="fa6cce52-e4cd-405c-8f0b-1ea2de28bf1d" providerId="ADAL" clId="{E90E35A0-7251-A144-A739-E05F689FE604}" dt="2023-02-18T09:51:31.281" v="12651" actId="2696"/>
        <pc:sldMkLst>
          <pc:docMk/>
          <pc:sldMk cId="3362524765" sldId="343"/>
        </pc:sldMkLst>
      </pc:sldChg>
      <pc:sldChg chg="modSp del mod">
        <pc:chgData name="Capucine RENEAUME" userId="fa6cce52-e4cd-405c-8f0b-1ea2de28bf1d" providerId="ADAL" clId="{E90E35A0-7251-A144-A739-E05F689FE604}" dt="2023-02-18T10:08:20.671" v="12680" actId="2696"/>
        <pc:sldMkLst>
          <pc:docMk/>
          <pc:sldMk cId="217030168" sldId="344"/>
        </pc:sldMkLst>
        <pc:spChg chg="mod">
          <ac:chgData name="Capucine RENEAUME" userId="fa6cce52-e4cd-405c-8f0b-1ea2de28bf1d" providerId="ADAL" clId="{E90E35A0-7251-A144-A739-E05F689FE604}" dt="2023-02-17T18:29:07.491" v="10848" actId="13926"/>
          <ac:spMkLst>
            <pc:docMk/>
            <pc:sldMk cId="217030168" sldId="344"/>
            <ac:spMk id="2" creationId="{E9743B83-1000-D67A-D13E-7B21E3849713}"/>
          </ac:spMkLst>
        </pc:spChg>
        <pc:spChg chg="mod">
          <ac:chgData name="Capucine RENEAUME" userId="fa6cce52-e4cd-405c-8f0b-1ea2de28bf1d" providerId="ADAL" clId="{E90E35A0-7251-A144-A739-E05F689FE604}" dt="2023-02-17T18:29:07.491" v="10848" actId="13926"/>
          <ac:spMkLst>
            <pc:docMk/>
            <pc:sldMk cId="217030168" sldId="344"/>
            <ac:spMk id="3" creationId="{0635B539-75CB-D84C-06B4-015706FE7B53}"/>
          </ac:spMkLst>
        </pc:spChg>
        <pc:spChg chg="mod">
          <ac:chgData name="Capucine RENEAUME" userId="fa6cce52-e4cd-405c-8f0b-1ea2de28bf1d" providerId="ADAL" clId="{E90E35A0-7251-A144-A739-E05F689FE604}" dt="2023-02-18T10:06:34.622" v="12660" actId="13926"/>
          <ac:spMkLst>
            <pc:docMk/>
            <pc:sldMk cId="217030168" sldId="344"/>
            <ac:spMk id="5" creationId="{A24FA034-6354-52C4-D636-9CF66C33643A}"/>
          </ac:spMkLst>
        </pc:spChg>
      </pc:sldChg>
      <pc:sldChg chg="modSp mod">
        <pc:chgData name="Capucine RENEAUME" userId="fa6cce52-e4cd-405c-8f0b-1ea2de28bf1d" providerId="ADAL" clId="{E90E35A0-7251-A144-A739-E05F689FE604}" dt="2023-02-21T16:35:08.748" v="13437" actId="1076"/>
        <pc:sldMkLst>
          <pc:docMk/>
          <pc:sldMk cId="2808851602" sldId="345"/>
        </pc:sldMkLst>
        <pc:graphicFrameChg chg="mod">
          <ac:chgData name="Capucine RENEAUME" userId="fa6cce52-e4cd-405c-8f0b-1ea2de28bf1d" providerId="ADAL" clId="{E90E35A0-7251-A144-A739-E05F689FE604}" dt="2023-02-21T16:35:08.748" v="13437" actId="1076"/>
          <ac:graphicFrameMkLst>
            <pc:docMk/>
            <pc:sldMk cId="2808851602" sldId="345"/>
            <ac:graphicFrameMk id="3" creationId="{FCA4949C-A481-7420-6AF1-FC0D50CA5969}"/>
          </ac:graphicFrameMkLst>
        </pc:graphicFrameChg>
      </pc:sldChg>
      <pc:sldChg chg="addSp modSp mod">
        <pc:chgData name="Capucine RENEAUME" userId="fa6cce52-e4cd-405c-8f0b-1ea2de28bf1d" providerId="ADAL" clId="{E90E35A0-7251-A144-A739-E05F689FE604}" dt="2023-02-19T21:01:58.928" v="13292" actId="404"/>
        <pc:sldMkLst>
          <pc:docMk/>
          <pc:sldMk cId="162123405" sldId="346"/>
        </pc:sldMkLst>
        <pc:spChg chg="add mod">
          <ac:chgData name="Capucine RENEAUME" userId="fa6cce52-e4cd-405c-8f0b-1ea2de28bf1d" providerId="ADAL" clId="{E90E35A0-7251-A144-A739-E05F689FE604}" dt="2023-02-18T09:10:31.212" v="12159" actId="20577"/>
          <ac:spMkLst>
            <pc:docMk/>
            <pc:sldMk cId="162123405" sldId="346"/>
            <ac:spMk id="3" creationId="{6583FD01-A535-F773-5783-589EACF17931}"/>
          </ac:spMkLst>
        </pc:spChg>
        <pc:spChg chg="mod">
          <ac:chgData name="Capucine RENEAUME" userId="fa6cce52-e4cd-405c-8f0b-1ea2de28bf1d" providerId="ADAL" clId="{E90E35A0-7251-A144-A739-E05F689FE604}" dt="2023-02-19T21:01:58.928" v="13292" actId="404"/>
          <ac:spMkLst>
            <pc:docMk/>
            <pc:sldMk cId="162123405" sldId="346"/>
            <ac:spMk id="10" creationId="{01F70A2A-4EEE-AB6A-629D-71358E104F2C}"/>
          </ac:spMkLst>
        </pc:spChg>
      </pc:sldChg>
      <pc:sldChg chg="addSp delSp modSp add mod">
        <pc:chgData name="Capucine RENEAUME" userId="fa6cce52-e4cd-405c-8f0b-1ea2de28bf1d" providerId="ADAL" clId="{E90E35A0-7251-A144-A739-E05F689FE604}" dt="2023-02-20T13:14:59.887" v="13320" actId="20577"/>
        <pc:sldMkLst>
          <pc:docMk/>
          <pc:sldMk cId="1887246931" sldId="347"/>
        </pc:sldMkLst>
        <pc:spChg chg="mod">
          <ac:chgData name="Capucine RENEAUME" userId="fa6cce52-e4cd-405c-8f0b-1ea2de28bf1d" providerId="ADAL" clId="{E90E35A0-7251-A144-A739-E05F689FE604}" dt="2023-02-17T17:42:50.560" v="9050" actId="164"/>
          <ac:spMkLst>
            <pc:docMk/>
            <pc:sldMk cId="1887246931" sldId="347"/>
            <ac:spMk id="3" creationId="{B71CA74D-3B5C-8417-A680-99E201936332}"/>
          </ac:spMkLst>
        </pc:spChg>
        <pc:spChg chg="add mod">
          <ac:chgData name="Capucine RENEAUME" userId="fa6cce52-e4cd-405c-8f0b-1ea2de28bf1d" providerId="ADAL" clId="{E90E35A0-7251-A144-A739-E05F689FE604}" dt="2023-02-17T17:42:45.408" v="9049" actId="164"/>
          <ac:spMkLst>
            <pc:docMk/>
            <pc:sldMk cId="1887246931" sldId="347"/>
            <ac:spMk id="4" creationId="{845C3015-4817-29EB-3680-F5E669892573}"/>
          </ac:spMkLst>
        </pc:spChg>
        <pc:spChg chg="mod">
          <ac:chgData name="Capucine RENEAUME" userId="fa6cce52-e4cd-405c-8f0b-1ea2de28bf1d" providerId="ADAL" clId="{E90E35A0-7251-A144-A739-E05F689FE604}" dt="2023-02-20T13:14:59.887" v="13320" actId="20577"/>
          <ac:spMkLst>
            <pc:docMk/>
            <pc:sldMk cId="1887246931" sldId="347"/>
            <ac:spMk id="6" creationId="{EEBF164E-FF02-9498-B266-20BCCA2AC92E}"/>
          </ac:spMkLst>
        </pc:spChg>
        <pc:spChg chg="add del mod">
          <ac:chgData name="Capucine RENEAUME" userId="fa6cce52-e4cd-405c-8f0b-1ea2de28bf1d" providerId="ADAL" clId="{E90E35A0-7251-A144-A739-E05F689FE604}" dt="2023-02-17T17:36:50.107" v="8891"/>
          <ac:spMkLst>
            <pc:docMk/>
            <pc:sldMk cId="1887246931" sldId="347"/>
            <ac:spMk id="13" creationId="{CE62363D-DCEB-5B19-C813-8045BAA6F1B8}"/>
          </ac:spMkLst>
        </pc:spChg>
        <pc:spChg chg="add mod">
          <ac:chgData name="Capucine RENEAUME" userId="fa6cce52-e4cd-405c-8f0b-1ea2de28bf1d" providerId="ADAL" clId="{E90E35A0-7251-A144-A739-E05F689FE604}" dt="2023-02-17T17:42:45.408" v="9049" actId="164"/>
          <ac:spMkLst>
            <pc:docMk/>
            <pc:sldMk cId="1887246931" sldId="347"/>
            <ac:spMk id="14" creationId="{683DC791-B2D5-02AE-C681-494E3D90F5EF}"/>
          </ac:spMkLst>
        </pc:spChg>
        <pc:spChg chg="add del mod">
          <ac:chgData name="Capucine RENEAUME" userId="fa6cce52-e4cd-405c-8f0b-1ea2de28bf1d" providerId="ADAL" clId="{E90E35A0-7251-A144-A739-E05F689FE604}" dt="2023-02-17T17:38:07.672" v="8922" actId="478"/>
          <ac:spMkLst>
            <pc:docMk/>
            <pc:sldMk cId="1887246931" sldId="347"/>
            <ac:spMk id="16" creationId="{6DF0FC95-83D2-C95C-DE7E-4D34797B5579}"/>
          </ac:spMkLst>
        </pc:spChg>
        <pc:spChg chg="add mod">
          <ac:chgData name="Capucine RENEAUME" userId="fa6cce52-e4cd-405c-8f0b-1ea2de28bf1d" providerId="ADAL" clId="{E90E35A0-7251-A144-A739-E05F689FE604}" dt="2023-02-17T17:42:45.408" v="9049" actId="164"/>
          <ac:spMkLst>
            <pc:docMk/>
            <pc:sldMk cId="1887246931" sldId="347"/>
            <ac:spMk id="17" creationId="{6B0363C7-B8A5-EF52-336C-5D2B15AFCB74}"/>
          </ac:spMkLst>
        </pc:spChg>
        <pc:spChg chg="add mod">
          <ac:chgData name="Capucine RENEAUME" userId="fa6cce52-e4cd-405c-8f0b-1ea2de28bf1d" providerId="ADAL" clId="{E90E35A0-7251-A144-A739-E05F689FE604}" dt="2023-02-17T17:42:45.408" v="9049" actId="164"/>
          <ac:spMkLst>
            <pc:docMk/>
            <pc:sldMk cId="1887246931" sldId="347"/>
            <ac:spMk id="18" creationId="{B0469BDE-4C28-10FE-5C0B-31D07A9D2DB2}"/>
          </ac:spMkLst>
        </pc:spChg>
        <pc:spChg chg="add mod">
          <ac:chgData name="Capucine RENEAUME" userId="fa6cce52-e4cd-405c-8f0b-1ea2de28bf1d" providerId="ADAL" clId="{E90E35A0-7251-A144-A739-E05F689FE604}" dt="2023-02-17T17:42:45.408" v="9049" actId="164"/>
          <ac:spMkLst>
            <pc:docMk/>
            <pc:sldMk cId="1887246931" sldId="347"/>
            <ac:spMk id="19" creationId="{85A0ECB1-355F-7C98-44AC-57A7016C888B}"/>
          </ac:spMkLst>
        </pc:spChg>
        <pc:spChg chg="add mod">
          <ac:chgData name="Capucine RENEAUME" userId="fa6cce52-e4cd-405c-8f0b-1ea2de28bf1d" providerId="ADAL" clId="{E90E35A0-7251-A144-A739-E05F689FE604}" dt="2023-02-17T17:42:45.408" v="9049" actId="164"/>
          <ac:spMkLst>
            <pc:docMk/>
            <pc:sldMk cId="1887246931" sldId="347"/>
            <ac:spMk id="20" creationId="{1CDCFD7C-5E40-25A2-E29C-772EB009771F}"/>
          </ac:spMkLst>
        </pc:spChg>
        <pc:spChg chg="add mod">
          <ac:chgData name="Capucine RENEAUME" userId="fa6cce52-e4cd-405c-8f0b-1ea2de28bf1d" providerId="ADAL" clId="{E90E35A0-7251-A144-A739-E05F689FE604}" dt="2023-02-17T17:42:45.408" v="9049" actId="164"/>
          <ac:spMkLst>
            <pc:docMk/>
            <pc:sldMk cId="1887246931" sldId="347"/>
            <ac:spMk id="21" creationId="{9F1B54C6-F8E0-8FC7-9FB7-243505706789}"/>
          </ac:spMkLst>
        </pc:spChg>
        <pc:spChg chg="add mod">
          <ac:chgData name="Capucine RENEAUME" userId="fa6cce52-e4cd-405c-8f0b-1ea2de28bf1d" providerId="ADAL" clId="{E90E35A0-7251-A144-A739-E05F689FE604}" dt="2023-02-17T17:42:50.560" v="9050" actId="164"/>
          <ac:spMkLst>
            <pc:docMk/>
            <pc:sldMk cId="1887246931" sldId="347"/>
            <ac:spMk id="24" creationId="{D9196D8B-C13F-2215-EF71-A8C2E6FC6769}"/>
          </ac:spMkLst>
        </pc:spChg>
        <pc:spChg chg="add mod">
          <ac:chgData name="Capucine RENEAUME" userId="fa6cce52-e4cd-405c-8f0b-1ea2de28bf1d" providerId="ADAL" clId="{E90E35A0-7251-A144-A739-E05F689FE604}" dt="2023-02-17T17:42:50.560" v="9050" actId="164"/>
          <ac:spMkLst>
            <pc:docMk/>
            <pc:sldMk cId="1887246931" sldId="347"/>
            <ac:spMk id="25" creationId="{96948E28-1BBC-A37B-9CA2-B76381A9BEE4}"/>
          </ac:spMkLst>
        </pc:spChg>
        <pc:spChg chg="add mod">
          <ac:chgData name="Capucine RENEAUME" userId="fa6cce52-e4cd-405c-8f0b-1ea2de28bf1d" providerId="ADAL" clId="{E90E35A0-7251-A144-A739-E05F689FE604}" dt="2023-02-17T17:42:50.560" v="9050" actId="164"/>
          <ac:spMkLst>
            <pc:docMk/>
            <pc:sldMk cId="1887246931" sldId="347"/>
            <ac:spMk id="26" creationId="{1A9E3D32-6C59-B47C-0CD0-97F4EEF620B7}"/>
          </ac:spMkLst>
        </pc:spChg>
        <pc:spChg chg="add mod">
          <ac:chgData name="Capucine RENEAUME" userId="fa6cce52-e4cd-405c-8f0b-1ea2de28bf1d" providerId="ADAL" clId="{E90E35A0-7251-A144-A739-E05F689FE604}" dt="2023-02-17T17:42:50.560" v="9050" actId="164"/>
          <ac:spMkLst>
            <pc:docMk/>
            <pc:sldMk cId="1887246931" sldId="347"/>
            <ac:spMk id="27" creationId="{03124DCF-3F05-1F5E-8330-A74B0886127D}"/>
          </ac:spMkLst>
        </pc:spChg>
        <pc:spChg chg="add mod">
          <ac:chgData name="Capucine RENEAUME" userId="fa6cce52-e4cd-405c-8f0b-1ea2de28bf1d" providerId="ADAL" clId="{E90E35A0-7251-A144-A739-E05F689FE604}" dt="2023-02-17T17:42:50.560" v="9050" actId="164"/>
          <ac:spMkLst>
            <pc:docMk/>
            <pc:sldMk cId="1887246931" sldId="347"/>
            <ac:spMk id="28" creationId="{AFA37EAF-3799-8B4F-C0DE-385C9D4B8603}"/>
          </ac:spMkLst>
        </pc:spChg>
        <pc:spChg chg="add del mod">
          <ac:chgData name="Capucine RENEAUME" userId="fa6cce52-e4cd-405c-8f0b-1ea2de28bf1d" providerId="ADAL" clId="{E90E35A0-7251-A144-A739-E05F689FE604}" dt="2023-02-17T17:40:22.299" v="8964"/>
          <ac:spMkLst>
            <pc:docMk/>
            <pc:sldMk cId="1887246931" sldId="347"/>
            <ac:spMk id="29" creationId="{7D654F31-0E11-4208-D761-E94E9401117B}"/>
          </ac:spMkLst>
        </pc:spChg>
        <pc:spChg chg="add mod">
          <ac:chgData name="Capucine RENEAUME" userId="fa6cce52-e4cd-405c-8f0b-1ea2de28bf1d" providerId="ADAL" clId="{E90E35A0-7251-A144-A739-E05F689FE604}" dt="2023-02-17T17:42:50.560" v="9050" actId="164"/>
          <ac:spMkLst>
            <pc:docMk/>
            <pc:sldMk cId="1887246931" sldId="347"/>
            <ac:spMk id="30" creationId="{84D2D727-0800-DD19-B3D7-DF9601586CDF}"/>
          </ac:spMkLst>
        </pc:spChg>
        <pc:spChg chg="add del mod">
          <ac:chgData name="Capucine RENEAUME" userId="fa6cce52-e4cd-405c-8f0b-1ea2de28bf1d" providerId="ADAL" clId="{E90E35A0-7251-A144-A739-E05F689FE604}" dt="2023-02-17T17:46:22.631" v="9167" actId="478"/>
          <ac:spMkLst>
            <pc:docMk/>
            <pc:sldMk cId="1887246931" sldId="347"/>
            <ac:spMk id="31" creationId="{1A01C7F0-D579-0131-3D88-9D4805D0469F}"/>
          </ac:spMkLst>
        </pc:spChg>
        <pc:spChg chg="add mod">
          <ac:chgData name="Capucine RENEAUME" userId="fa6cce52-e4cd-405c-8f0b-1ea2de28bf1d" providerId="ADAL" clId="{E90E35A0-7251-A144-A739-E05F689FE604}" dt="2023-02-17T17:49:42.924" v="9310" actId="114"/>
          <ac:spMkLst>
            <pc:docMk/>
            <pc:sldMk cId="1887246931" sldId="347"/>
            <ac:spMk id="34" creationId="{E9B23243-9872-D1F5-44D1-3BCF1D4722A2}"/>
          </ac:spMkLst>
        </pc:spChg>
        <pc:spChg chg="add mod">
          <ac:chgData name="Capucine RENEAUME" userId="fa6cce52-e4cd-405c-8f0b-1ea2de28bf1d" providerId="ADAL" clId="{E90E35A0-7251-A144-A739-E05F689FE604}" dt="2023-02-17T17:50:57.031" v="9412" actId="1076"/>
          <ac:spMkLst>
            <pc:docMk/>
            <pc:sldMk cId="1887246931" sldId="347"/>
            <ac:spMk id="35" creationId="{6BA6219A-E981-7DC5-656E-C3533CAF55F3}"/>
          </ac:spMkLst>
        </pc:spChg>
        <pc:spChg chg="add del mod">
          <ac:chgData name="Capucine RENEAUME" userId="fa6cce52-e4cd-405c-8f0b-1ea2de28bf1d" providerId="ADAL" clId="{E90E35A0-7251-A144-A739-E05F689FE604}" dt="2023-02-18T10:14:04.250" v="12728" actId="478"/>
          <ac:spMkLst>
            <pc:docMk/>
            <pc:sldMk cId="1887246931" sldId="347"/>
            <ac:spMk id="36" creationId="{6212392D-0466-9718-DB6B-0637D4865D1C}"/>
          </ac:spMkLst>
        </pc:spChg>
        <pc:grpChg chg="add mod">
          <ac:chgData name="Capucine RENEAUME" userId="fa6cce52-e4cd-405c-8f0b-1ea2de28bf1d" providerId="ADAL" clId="{E90E35A0-7251-A144-A739-E05F689FE604}" dt="2023-02-17T17:42:59.150" v="9066" actId="1036"/>
          <ac:grpSpMkLst>
            <pc:docMk/>
            <pc:sldMk cId="1887246931" sldId="347"/>
            <ac:grpSpMk id="32" creationId="{F4AA8543-627F-19C8-F972-EF71771DA410}"/>
          </ac:grpSpMkLst>
        </pc:grpChg>
        <pc:grpChg chg="add mod">
          <ac:chgData name="Capucine RENEAUME" userId="fa6cce52-e4cd-405c-8f0b-1ea2de28bf1d" providerId="ADAL" clId="{E90E35A0-7251-A144-A739-E05F689FE604}" dt="2023-02-17T17:51:00.191" v="9423" actId="1035"/>
          <ac:grpSpMkLst>
            <pc:docMk/>
            <pc:sldMk cId="1887246931" sldId="347"/>
            <ac:grpSpMk id="33" creationId="{52F84FD3-8A84-4F0B-FD69-FF8FA0D4D7FD}"/>
          </ac:grpSpMkLst>
        </pc:grpChg>
        <pc:picChg chg="add del mod">
          <ac:chgData name="Capucine RENEAUME" userId="fa6cce52-e4cd-405c-8f0b-1ea2de28bf1d" providerId="ADAL" clId="{E90E35A0-7251-A144-A739-E05F689FE604}" dt="2023-02-17T17:35:09.528" v="8879" actId="478"/>
          <ac:picMkLst>
            <pc:docMk/>
            <pc:sldMk cId="1887246931" sldId="347"/>
            <ac:picMk id="2" creationId="{E2889DDE-19A0-6827-C746-0F377F354CDF}"/>
          </ac:picMkLst>
        </pc:picChg>
        <pc:picChg chg="del">
          <ac:chgData name="Capucine RENEAUME" userId="fa6cce52-e4cd-405c-8f0b-1ea2de28bf1d" providerId="ADAL" clId="{E90E35A0-7251-A144-A739-E05F689FE604}" dt="2023-02-17T17:35:09.528" v="8879" actId="478"/>
          <ac:picMkLst>
            <pc:docMk/>
            <pc:sldMk cId="1887246931" sldId="347"/>
            <ac:picMk id="5" creationId="{F0DAA0AE-8B10-017F-9012-AB0CE369B53D}"/>
          </ac:picMkLst>
        </pc:picChg>
        <pc:picChg chg="del mod">
          <ac:chgData name="Capucine RENEAUME" userId="fa6cce52-e4cd-405c-8f0b-1ea2de28bf1d" providerId="ADAL" clId="{E90E35A0-7251-A144-A739-E05F689FE604}" dt="2023-02-17T17:35:09.528" v="8879" actId="478"/>
          <ac:picMkLst>
            <pc:docMk/>
            <pc:sldMk cId="1887246931" sldId="347"/>
            <ac:picMk id="7" creationId="{B0548214-F0E2-3842-B5D1-C5579B803453}"/>
          </ac:picMkLst>
        </pc:picChg>
        <pc:picChg chg="mod modCrop">
          <ac:chgData name="Capucine RENEAUME" userId="fa6cce52-e4cd-405c-8f0b-1ea2de28bf1d" providerId="ADAL" clId="{E90E35A0-7251-A144-A739-E05F689FE604}" dt="2023-02-17T17:48:45.222" v="9282" actId="732"/>
          <ac:picMkLst>
            <pc:docMk/>
            <pc:sldMk cId="1887246931" sldId="347"/>
            <ac:picMk id="8" creationId="{EB4E04BD-9216-2234-3352-18BDC78B74B7}"/>
          </ac:picMkLst>
        </pc:picChg>
        <pc:picChg chg="del mod">
          <ac:chgData name="Capucine RENEAUME" userId="fa6cce52-e4cd-405c-8f0b-1ea2de28bf1d" providerId="ADAL" clId="{E90E35A0-7251-A144-A739-E05F689FE604}" dt="2023-02-17T17:35:09.528" v="8879" actId="478"/>
          <ac:picMkLst>
            <pc:docMk/>
            <pc:sldMk cId="1887246931" sldId="347"/>
            <ac:picMk id="9" creationId="{DAC3C0F2-2528-1FB2-4ED8-5CCCF71E6230}"/>
          </ac:picMkLst>
        </pc:picChg>
        <pc:picChg chg="del mod">
          <ac:chgData name="Capucine RENEAUME" userId="fa6cce52-e4cd-405c-8f0b-1ea2de28bf1d" providerId="ADAL" clId="{E90E35A0-7251-A144-A739-E05F689FE604}" dt="2023-02-17T17:35:09.528" v="8879" actId="478"/>
          <ac:picMkLst>
            <pc:docMk/>
            <pc:sldMk cId="1887246931" sldId="347"/>
            <ac:picMk id="10" creationId="{264AD3D3-A7E8-13F8-6956-45ADDCFD0BED}"/>
          </ac:picMkLst>
        </pc:picChg>
        <pc:picChg chg="del mod">
          <ac:chgData name="Capucine RENEAUME" userId="fa6cce52-e4cd-405c-8f0b-1ea2de28bf1d" providerId="ADAL" clId="{E90E35A0-7251-A144-A739-E05F689FE604}" dt="2023-02-17T17:35:09.528" v="8879" actId="478"/>
          <ac:picMkLst>
            <pc:docMk/>
            <pc:sldMk cId="1887246931" sldId="347"/>
            <ac:picMk id="11" creationId="{F53E1D6F-1BAE-5A96-D035-5FBD97548B9C}"/>
          </ac:picMkLst>
        </pc:picChg>
        <pc:picChg chg="del mod">
          <ac:chgData name="Capucine RENEAUME" userId="fa6cce52-e4cd-405c-8f0b-1ea2de28bf1d" providerId="ADAL" clId="{E90E35A0-7251-A144-A739-E05F689FE604}" dt="2023-02-17T17:35:09.528" v="8879" actId="478"/>
          <ac:picMkLst>
            <pc:docMk/>
            <pc:sldMk cId="1887246931" sldId="347"/>
            <ac:picMk id="12" creationId="{0A841A4B-8944-9C6E-EF0A-3F42FD0114A3}"/>
          </ac:picMkLst>
        </pc:picChg>
        <pc:picChg chg="mod modCrop">
          <ac:chgData name="Capucine RENEAUME" userId="fa6cce52-e4cd-405c-8f0b-1ea2de28bf1d" providerId="ADAL" clId="{E90E35A0-7251-A144-A739-E05F689FE604}" dt="2023-02-17T17:49:57.441" v="9312" actId="1076"/>
          <ac:picMkLst>
            <pc:docMk/>
            <pc:sldMk cId="1887246931" sldId="347"/>
            <ac:picMk id="15" creationId="{2DC53EB6-88C0-BC14-F5D3-261EF3152DFD}"/>
          </ac:picMkLst>
        </pc:picChg>
        <pc:cxnChg chg="add mod">
          <ac:chgData name="Capucine RENEAUME" userId="fa6cce52-e4cd-405c-8f0b-1ea2de28bf1d" providerId="ADAL" clId="{E90E35A0-7251-A144-A739-E05F689FE604}" dt="2023-02-17T17:42:50.560" v="9050" actId="164"/>
          <ac:cxnSpMkLst>
            <pc:docMk/>
            <pc:sldMk cId="1887246931" sldId="347"/>
            <ac:cxnSpMk id="23" creationId="{A145D7AF-DBF5-8B98-BDB1-ECA0C5EB13FE}"/>
          </ac:cxnSpMkLst>
        </pc:cxnChg>
      </pc:sldChg>
      <pc:sldChg chg="addSp delSp modSp add mod">
        <pc:chgData name="Capucine RENEAUME" userId="fa6cce52-e4cd-405c-8f0b-1ea2de28bf1d" providerId="ADAL" clId="{E90E35A0-7251-A144-A739-E05F689FE604}" dt="2023-02-21T16:27:17.889" v="13322" actId="208"/>
        <pc:sldMkLst>
          <pc:docMk/>
          <pc:sldMk cId="2007309066" sldId="348"/>
        </pc:sldMkLst>
        <pc:spChg chg="mod">
          <ac:chgData name="Capucine RENEAUME" userId="fa6cce52-e4cd-405c-8f0b-1ea2de28bf1d" providerId="ADAL" clId="{E90E35A0-7251-A144-A739-E05F689FE604}" dt="2023-02-20T13:15:15.133" v="13321" actId="13926"/>
          <ac:spMkLst>
            <pc:docMk/>
            <pc:sldMk cId="2007309066" sldId="348"/>
            <ac:spMk id="2" creationId="{D49DD70E-44A2-E90E-0FFC-DECFB796C238}"/>
          </ac:spMkLst>
        </pc:spChg>
        <pc:spChg chg="del mod topLvl">
          <ac:chgData name="Capucine RENEAUME" userId="fa6cce52-e4cd-405c-8f0b-1ea2de28bf1d" providerId="ADAL" clId="{E90E35A0-7251-A144-A739-E05F689FE604}" dt="2023-02-17T18:02:35.558" v="9919" actId="478"/>
          <ac:spMkLst>
            <pc:docMk/>
            <pc:sldMk cId="2007309066" sldId="348"/>
            <ac:spMk id="3" creationId="{977CA282-142D-9AF5-AC9B-0492116E6E0B}"/>
          </ac:spMkLst>
        </pc:spChg>
        <pc:spChg chg="del mod">
          <ac:chgData name="Capucine RENEAUME" userId="fa6cce52-e4cd-405c-8f0b-1ea2de28bf1d" providerId="ADAL" clId="{E90E35A0-7251-A144-A739-E05F689FE604}" dt="2023-02-17T17:57:55.075" v="9664" actId="478"/>
          <ac:spMkLst>
            <pc:docMk/>
            <pc:sldMk cId="2007309066" sldId="348"/>
            <ac:spMk id="5" creationId="{D515A282-418F-27A9-491C-84F45DA6ED37}"/>
          </ac:spMkLst>
        </pc:spChg>
        <pc:spChg chg="mod">
          <ac:chgData name="Capucine RENEAUME" userId="fa6cce52-e4cd-405c-8f0b-1ea2de28bf1d" providerId="ADAL" clId="{E90E35A0-7251-A144-A739-E05F689FE604}" dt="2023-02-17T17:57:29.221" v="9660" actId="1076"/>
          <ac:spMkLst>
            <pc:docMk/>
            <pc:sldMk cId="2007309066" sldId="348"/>
            <ac:spMk id="6" creationId="{EEBF164E-FF02-9498-B266-20BCCA2AC92E}"/>
          </ac:spMkLst>
        </pc:spChg>
        <pc:spChg chg="del mod">
          <ac:chgData name="Capucine RENEAUME" userId="fa6cce52-e4cd-405c-8f0b-1ea2de28bf1d" providerId="ADAL" clId="{E90E35A0-7251-A144-A739-E05F689FE604}" dt="2023-02-17T18:05:25.073" v="10031" actId="478"/>
          <ac:spMkLst>
            <pc:docMk/>
            <pc:sldMk cId="2007309066" sldId="348"/>
            <ac:spMk id="7" creationId="{9EB281EC-785F-7AB3-D8F7-90562D9459B4}"/>
          </ac:spMkLst>
        </pc:spChg>
        <pc:spChg chg="del mod">
          <ac:chgData name="Capucine RENEAUME" userId="fa6cce52-e4cd-405c-8f0b-1ea2de28bf1d" providerId="ADAL" clId="{E90E35A0-7251-A144-A739-E05F689FE604}" dt="2023-02-17T17:57:55.075" v="9664" actId="478"/>
          <ac:spMkLst>
            <pc:docMk/>
            <pc:sldMk cId="2007309066" sldId="348"/>
            <ac:spMk id="8" creationId="{B135B987-6992-71A9-9D28-0FD729DA2570}"/>
          </ac:spMkLst>
        </pc:spChg>
        <pc:spChg chg="del mod">
          <ac:chgData name="Capucine RENEAUME" userId="fa6cce52-e4cd-405c-8f0b-1ea2de28bf1d" providerId="ADAL" clId="{E90E35A0-7251-A144-A739-E05F689FE604}" dt="2023-02-17T17:57:55.075" v="9664" actId="478"/>
          <ac:spMkLst>
            <pc:docMk/>
            <pc:sldMk cId="2007309066" sldId="348"/>
            <ac:spMk id="9" creationId="{B23CC3F5-AC66-B56D-1B40-AF08974914DB}"/>
          </ac:spMkLst>
        </pc:spChg>
        <pc:spChg chg="del mod">
          <ac:chgData name="Capucine RENEAUME" userId="fa6cce52-e4cd-405c-8f0b-1ea2de28bf1d" providerId="ADAL" clId="{E90E35A0-7251-A144-A739-E05F689FE604}" dt="2023-02-17T17:57:55.075" v="9664" actId="478"/>
          <ac:spMkLst>
            <pc:docMk/>
            <pc:sldMk cId="2007309066" sldId="348"/>
            <ac:spMk id="10" creationId="{3108C5EF-F900-F3A1-75B9-EFA2B8681A54}"/>
          </ac:spMkLst>
        </pc:spChg>
        <pc:spChg chg="del mod">
          <ac:chgData name="Capucine RENEAUME" userId="fa6cce52-e4cd-405c-8f0b-1ea2de28bf1d" providerId="ADAL" clId="{E90E35A0-7251-A144-A739-E05F689FE604}" dt="2023-02-17T17:57:55.075" v="9664" actId="478"/>
          <ac:spMkLst>
            <pc:docMk/>
            <pc:sldMk cId="2007309066" sldId="348"/>
            <ac:spMk id="12" creationId="{DF452AB6-909B-3EE3-96E5-FF6D74A998AE}"/>
          </ac:spMkLst>
        </pc:spChg>
        <pc:spChg chg="del mod">
          <ac:chgData name="Capucine RENEAUME" userId="fa6cce52-e4cd-405c-8f0b-1ea2de28bf1d" providerId="ADAL" clId="{E90E35A0-7251-A144-A739-E05F689FE604}" dt="2023-02-17T17:57:55.075" v="9664" actId="478"/>
          <ac:spMkLst>
            <pc:docMk/>
            <pc:sldMk cId="2007309066" sldId="348"/>
            <ac:spMk id="13" creationId="{22D3D1A6-AF05-82F0-7DF0-9CFA7B7D6DA0}"/>
          </ac:spMkLst>
        </pc:spChg>
        <pc:spChg chg="add mod">
          <ac:chgData name="Capucine RENEAUME" userId="fa6cce52-e4cd-405c-8f0b-1ea2de28bf1d" providerId="ADAL" clId="{E90E35A0-7251-A144-A739-E05F689FE604}" dt="2023-02-17T18:14:21.223" v="10267" actId="1076"/>
          <ac:spMkLst>
            <pc:docMk/>
            <pc:sldMk cId="2007309066" sldId="348"/>
            <ac:spMk id="14" creationId="{B9ADBCAB-A580-558D-7BC1-6CD7223D036F}"/>
          </ac:spMkLst>
        </pc:spChg>
        <pc:spChg chg="add mod">
          <ac:chgData name="Capucine RENEAUME" userId="fa6cce52-e4cd-405c-8f0b-1ea2de28bf1d" providerId="ADAL" clId="{E90E35A0-7251-A144-A739-E05F689FE604}" dt="2023-02-17T18:14:27.408" v="10268" actId="166"/>
          <ac:spMkLst>
            <pc:docMk/>
            <pc:sldMk cId="2007309066" sldId="348"/>
            <ac:spMk id="16" creationId="{CD9B0303-715D-BA57-046C-2759BF6BB4ED}"/>
          </ac:spMkLst>
        </pc:spChg>
        <pc:spChg chg="add mod">
          <ac:chgData name="Capucine RENEAUME" userId="fa6cce52-e4cd-405c-8f0b-1ea2de28bf1d" providerId="ADAL" clId="{E90E35A0-7251-A144-A739-E05F689FE604}" dt="2023-02-17T18:10:39.569" v="10186" actId="20577"/>
          <ac:spMkLst>
            <pc:docMk/>
            <pc:sldMk cId="2007309066" sldId="348"/>
            <ac:spMk id="17" creationId="{2603D5AD-B01F-68B0-11FB-AE304BE2E744}"/>
          </ac:spMkLst>
        </pc:spChg>
        <pc:spChg chg="add mod">
          <ac:chgData name="Capucine RENEAUME" userId="fa6cce52-e4cd-405c-8f0b-1ea2de28bf1d" providerId="ADAL" clId="{E90E35A0-7251-A144-A739-E05F689FE604}" dt="2023-02-17T18:22:35.525" v="10473" actId="12789"/>
          <ac:spMkLst>
            <pc:docMk/>
            <pc:sldMk cId="2007309066" sldId="348"/>
            <ac:spMk id="18" creationId="{90207E7C-F5D8-DD0B-ABB0-C9C8A7760299}"/>
          </ac:spMkLst>
        </pc:spChg>
        <pc:spChg chg="add mod">
          <ac:chgData name="Capucine RENEAUME" userId="fa6cce52-e4cd-405c-8f0b-1ea2de28bf1d" providerId="ADAL" clId="{E90E35A0-7251-A144-A739-E05F689FE604}" dt="2023-02-17T18:22:30.456" v="10472" actId="12789"/>
          <ac:spMkLst>
            <pc:docMk/>
            <pc:sldMk cId="2007309066" sldId="348"/>
            <ac:spMk id="19" creationId="{6D7B6BC0-A837-900D-3F53-C05DB1912B72}"/>
          </ac:spMkLst>
        </pc:spChg>
        <pc:spChg chg="add mod">
          <ac:chgData name="Capucine RENEAUME" userId="fa6cce52-e4cd-405c-8f0b-1ea2de28bf1d" providerId="ADAL" clId="{E90E35A0-7251-A144-A739-E05F689FE604}" dt="2023-02-17T18:22:30.456" v="10472" actId="12789"/>
          <ac:spMkLst>
            <pc:docMk/>
            <pc:sldMk cId="2007309066" sldId="348"/>
            <ac:spMk id="20" creationId="{DAB331DD-F4AF-47CA-0A91-DEB162BB177D}"/>
          </ac:spMkLst>
        </pc:spChg>
        <pc:spChg chg="add mod">
          <ac:chgData name="Capucine RENEAUME" userId="fa6cce52-e4cd-405c-8f0b-1ea2de28bf1d" providerId="ADAL" clId="{E90E35A0-7251-A144-A739-E05F689FE604}" dt="2023-02-17T18:22:35.525" v="10473" actId="12789"/>
          <ac:spMkLst>
            <pc:docMk/>
            <pc:sldMk cId="2007309066" sldId="348"/>
            <ac:spMk id="21" creationId="{3E7468F5-9DFB-9092-FFCC-50299AE66634}"/>
          </ac:spMkLst>
        </pc:spChg>
        <pc:spChg chg="add mod">
          <ac:chgData name="Capucine RENEAUME" userId="fa6cce52-e4cd-405c-8f0b-1ea2de28bf1d" providerId="ADAL" clId="{E90E35A0-7251-A144-A739-E05F689FE604}" dt="2023-02-17T18:22:35.525" v="10473" actId="12789"/>
          <ac:spMkLst>
            <pc:docMk/>
            <pc:sldMk cId="2007309066" sldId="348"/>
            <ac:spMk id="22" creationId="{5C24DC9A-D6D6-0CC4-0692-3EACEBD2464A}"/>
          </ac:spMkLst>
        </pc:spChg>
        <pc:spChg chg="add mod">
          <ac:chgData name="Capucine RENEAUME" userId="fa6cce52-e4cd-405c-8f0b-1ea2de28bf1d" providerId="ADAL" clId="{E90E35A0-7251-A144-A739-E05F689FE604}" dt="2023-02-17T18:22:30.456" v="10472" actId="12789"/>
          <ac:spMkLst>
            <pc:docMk/>
            <pc:sldMk cId="2007309066" sldId="348"/>
            <ac:spMk id="23" creationId="{62291F49-429F-6708-4835-D6E79D24F31F}"/>
          </ac:spMkLst>
        </pc:spChg>
        <pc:spChg chg="add mod">
          <ac:chgData name="Capucine RENEAUME" userId="fa6cce52-e4cd-405c-8f0b-1ea2de28bf1d" providerId="ADAL" clId="{E90E35A0-7251-A144-A739-E05F689FE604}" dt="2023-02-17T18:22:41.007" v="10474" actId="12789"/>
          <ac:spMkLst>
            <pc:docMk/>
            <pc:sldMk cId="2007309066" sldId="348"/>
            <ac:spMk id="24" creationId="{72343B7E-774B-2CFF-EFAE-76F8C5305DD5}"/>
          </ac:spMkLst>
        </pc:spChg>
        <pc:spChg chg="add mod">
          <ac:chgData name="Capucine RENEAUME" userId="fa6cce52-e4cd-405c-8f0b-1ea2de28bf1d" providerId="ADAL" clId="{E90E35A0-7251-A144-A739-E05F689FE604}" dt="2023-02-17T18:22:25.859" v="10471" actId="555"/>
          <ac:spMkLst>
            <pc:docMk/>
            <pc:sldMk cId="2007309066" sldId="348"/>
            <ac:spMk id="25" creationId="{38545FB4-CE3B-55B0-2FB0-94D8E8089D4C}"/>
          </ac:spMkLst>
        </pc:spChg>
        <pc:spChg chg="add mod">
          <ac:chgData name="Capucine RENEAUME" userId="fa6cce52-e4cd-405c-8f0b-1ea2de28bf1d" providerId="ADAL" clId="{E90E35A0-7251-A144-A739-E05F689FE604}" dt="2023-02-17T18:22:25.859" v="10471" actId="555"/>
          <ac:spMkLst>
            <pc:docMk/>
            <pc:sldMk cId="2007309066" sldId="348"/>
            <ac:spMk id="26" creationId="{2E6BFA1A-3775-7F00-E814-4CA7A6DCB737}"/>
          </ac:spMkLst>
        </pc:spChg>
        <pc:spChg chg="add del mod">
          <ac:chgData name="Capucine RENEAUME" userId="fa6cce52-e4cd-405c-8f0b-1ea2de28bf1d" providerId="ADAL" clId="{E90E35A0-7251-A144-A739-E05F689FE604}" dt="2023-02-17T18:03:17.021" v="9970" actId="478"/>
          <ac:spMkLst>
            <pc:docMk/>
            <pc:sldMk cId="2007309066" sldId="348"/>
            <ac:spMk id="27" creationId="{6BE2ED0B-C89D-E2B4-062B-CF5423C06875}"/>
          </ac:spMkLst>
        </pc:spChg>
        <pc:spChg chg="add mod">
          <ac:chgData name="Capucine RENEAUME" userId="fa6cce52-e4cd-405c-8f0b-1ea2de28bf1d" providerId="ADAL" clId="{E90E35A0-7251-A144-A739-E05F689FE604}" dt="2023-02-17T18:22:41.007" v="10474" actId="12789"/>
          <ac:spMkLst>
            <pc:docMk/>
            <pc:sldMk cId="2007309066" sldId="348"/>
            <ac:spMk id="28" creationId="{B4CCD81C-8800-0EEC-C88E-F0FEC6A4435B}"/>
          </ac:spMkLst>
        </pc:spChg>
        <pc:spChg chg="add mod">
          <ac:chgData name="Capucine RENEAUME" userId="fa6cce52-e4cd-405c-8f0b-1ea2de28bf1d" providerId="ADAL" clId="{E90E35A0-7251-A144-A739-E05F689FE604}" dt="2023-02-17T18:22:41.007" v="10474" actId="12789"/>
          <ac:spMkLst>
            <pc:docMk/>
            <pc:sldMk cId="2007309066" sldId="348"/>
            <ac:spMk id="29" creationId="{F91D3B75-33F8-6E86-738C-621F6ACE55D0}"/>
          </ac:spMkLst>
        </pc:spChg>
        <pc:spChg chg="add mod">
          <ac:chgData name="Capucine RENEAUME" userId="fa6cce52-e4cd-405c-8f0b-1ea2de28bf1d" providerId="ADAL" clId="{E90E35A0-7251-A144-A739-E05F689FE604}" dt="2023-02-17T18:22:25.859" v="10471" actId="555"/>
          <ac:spMkLst>
            <pc:docMk/>
            <pc:sldMk cId="2007309066" sldId="348"/>
            <ac:spMk id="30" creationId="{3AC8CC57-E615-4717-A866-E0D2205E5E36}"/>
          </ac:spMkLst>
        </pc:spChg>
        <pc:spChg chg="add mod">
          <ac:chgData name="Capucine RENEAUME" userId="fa6cce52-e4cd-405c-8f0b-1ea2de28bf1d" providerId="ADAL" clId="{E90E35A0-7251-A144-A739-E05F689FE604}" dt="2023-02-17T18:22:25.859" v="10471" actId="555"/>
          <ac:spMkLst>
            <pc:docMk/>
            <pc:sldMk cId="2007309066" sldId="348"/>
            <ac:spMk id="31" creationId="{FEA9A0D6-2441-DFC1-F6A4-44FB12C6038B}"/>
          </ac:spMkLst>
        </pc:spChg>
        <pc:spChg chg="add del mod">
          <ac:chgData name="Capucine RENEAUME" userId="fa6cce52-e4cd-405c-8f0b-1ea2de28bf1d" providerId="ADAL" clId="{E90E35A0-7251-A144-A739-E05F689FE604}" dt="2023-02-17T18:04:27.380" v="10011" actId="478"/>
          <ac:spMkLst>
            <pc:docMk/>
            <pc:sldMk cId="2007309066" sldId="348"/>
            <ac:spMk id="32" creationId="{CFDA2217-4769-6838-F6BC-2271EB918B0C}"/>
          </ac:spMkLst>
        </pc:spChg>
        <pc:spChg chg="add del mod">
          <ac:chgData name="Capucine RENEAUME" userId="fa6cce52-e4cd-405c-8f0b-1ea2de28bf1d" providerId="ADAL" clId="{E90E35A0-7251-A144-A739-E05F689FE604}" dt="2023-02-18T10:15:09.205" v="12730" actId="478"/>
          <ac:spMkLst>
            <pc:docMk/>
            <pc:sldMk cId="2007309066" sldId="348"/>
            <ac:spMk id="60" creationId="{93EE2D5D-7A2D-947D-8358-D21D0B630414}"/>
          </ac:spMkLst>
        </pc:spChg>
        <pc:grpChg chg="add del mod">
          <ac:chgData name="Capucine RENEAUME" userId="fa6cce52-e4cd-405c-8f0b-1ea2de28bf1d" providerId="ADAL" clId="{E90E35A0-7251-A144-A739-E05F689FE604}" dt="2023-02-17T17:58:00.790" v="9666" actId="478"/>
          <ac:grpSpMkLst>
            <pc:docMk/>
            <pc:sldMk cId="2007309066" sldId="348"/>
            <ac:grpSpMk id="2" creationId="{267C990E-6C21-0327-5681-16FFC706DB01}"/>
          </ac:grpSpMkLst>
        </pc:grpChg>
        <pc:graphicFrameChg chg="add del mod modGraphic">
          <ac:chgData name="Capucine RENEAUME" userId="fa6cce52-e4cd-405c-8f0b-1ea2de28bf1d" providerId="ADAL" clId="{E90E35A0-7251-A144-A739-E05F689FE604}" dt="2023-02-17T18:03:46.221" v="9975" actId="478"/>
          <ac:graphicFrameMkLst>
            <pc:docMk/>
            <pc:sldMk cId="2007309066" sldId="348"/>
            <ac:graphicFrameMk id="11" creationId="{7AEF9554-9CEB-4FCC-BDC8-1836416ADF4B}"/>
          </ac:graphicFrameMkLst>
        </pc:graphicFrameChg>
        <pc:cxnChg chg="del mod topLvl">
          <ac:chgData name="Capucine RENEAUME" userId="fa6cce52-e4cd-405c-8f0b-1ea2de28bf1d" providerId="ADAL" clId="{E90E35A0-7251-A144-A739-E05F689FE604}" dt="2023-02-17T17:58:00.790" v="9666" actId="478"/>
          <ac:cxnSpMkLst>
            <pc:docMk/>
            <pc:sldMk cId="2007309066" sldId="348"/>
            <ac:cxnSpMk id="4" creationId="{2F19971A-D226-B47B-95C0-F3E8D6E64B9A}"/>
          </ac:cxnSpMkLst>
        </pc:cxnChg>
        <pc:cxnChg chg="add del mod">
          <ac:chgData name="Capucine RENEAUME" userId="fa6cce52-e4cd-405c-8f0b-1ea2de28bf1d" providerId="ADAL" clId="{E90E35A0-7251-A144-A739-E05F689FE604}" dt="2023-02-17T18:09:06.413" v="10157" actId="478"/>
          <ac:cxnSpMkLst>
            <pc:docMk/>
            <pc:sldMk cId="2007309066" sldId="348"/>
            <ac:cxnSpMk id="34" creationId="{C97A3CC0-DB12-0E60-5D05-BEE6516D7988}"/>
          </ac:cxnSpMkLst>
        </pc:cxnChg>
        <pc:cxnChg chg="add mod">
          <ac:chgData name="Capucine RENEAUME" userId="fa6cce52-e4cd-405c-8f0b-1ea2de28bf1d" providerId="ADAL" clId="{E90E35A0-7251-A144-A739-E05F689FE604}" dt="2023-02-21T16:27:17.889" v="13322" actId="208"/>
          <ac:cxnSpMkLst>
            <pc:docMk/>
            <pc:sldMk cId="2007309066" sldId="348"/>
            <ac:cxnSpMk id="35" creationId="{B22FD023-720B-127C-F560-6172B487D4D7}"/>
          </ac:cxnSpMkLst>
        </pc:cxnChg>
        <pc:cxnChg chg="add mod">
          <ac:chgData name="Capucine RENEAUME" userId="fa6cce52-e4cd-405c-8f0b-1ea2de28bf1d" providerId="ADAL" clId="{E90E35A0-7251-A144-A739-E05F689FE604}" dt="2023-02-21T16:27:17.889" v="13322" actId="208"/>
          <ac:cxnSpMkLst>
            <pc:docMk/>
            <pc:sldMk cId="2007309066" sldId="348"/>
            <ac:cxnSpMk id="38" creationId="{929A4509-6805-B9EE-1F03-24EE85BA72DA}"/>
          </ac:cxnSpMkLst>
        </pc:cxnChg>
        <pc:cxnChg chg="add mod">
          <ac:chgData name="Capucine RENEAUME" userId="fa6cce52-e4cd-405c-8f0b-1ea2de28bf1d" providerId="ADAL" clId="{E90E35A0-7251-A144-A739-E05F689FE604}" dt="2023-02-21T16:27:17.889" v="13322" actId="208"/>
          <ac:cxnSpMkLst>
            <pc:docMk/>
            <pc:sldMk cId="2007309066" sldId="348"/>
            <ac:cxnSpMk id="40" creationId="{7E97D4FC-B1CD-70B6-CDC3-1E4BE09C8EA0}"/>
          </ac:cxnSpMkLst>
        </pc:cxnChg>
        <pc:cxnChg chg="add mod">
          <ac:chgData name="Capucine RENEAUME" userId="fa6cce52-e4cd-405c-8f0b-1ea2de28bf1d" providerId="ADAL" clId="{E90E35A0-7251-A144-A739-E05F689FE604}" dt="2023-02-21T16:27:17.889" v="13322" actId="208"/>
          <ac:cxnSpMkLst>
            <pc:docMk/>
            <pc:sldMk cId="2007309066" sldId="348"/>
            <ac:cxnSpMk id="42" creationId="{58C2EED1-CEE0-12D6-47F4-3EA8C1D4E1BE}"/>
          </ac:cxnSpMkLst>
        </pc:cxnChg>
        <pc:cxnChg chg="add mod">
          <ac:chgData name="Capucine RENEAUME" userId="fa6cce52-e4cd-405c-8f0b-1ea2de28bf1d" providerId="ADAL" clId="{E90E35A0-7251-A144-A739-E05F689FE604}" dt="2023-02-21T16:27:17.889" v="13322" actId="208"/>
          <ac:cxnSpMkLst>
            <pc:docMk/>
            <pc:sldMk cId="2007309066" sldId="348"/>
            <ac:cxnSpMk id="45" creationId="{6EC2B2BD-18CC-800E-6B44-520410BD1669}"/>
          </ac:cxnSpMkLst>
        </pc:cxnChg>
        <pc:cxnChg chg="add mod">
          <ac:chgData name="Capucine RENEAUME" userId="fa6cce52-e4cd-405c-8f0b-1ea2de28bf1d" providerId="ADAL" clId="{E90E35A0-7251-A144-A739-E05F689FE604}" dt="2023-02-21T16:27:17.889" v="13322" actId="208"/>
          <ac:cxnSpMkLst>
            <pc:docMk/>
            <pc:sldMk cId="2007309066" sldId="348"/>
            <ac:cxnSpMk id="48" creationId="{5829462E-B78F-E7E3-2710-90F0FD2FA451}"/>
          </ac:cxnSpMkLst>
        </pc:cxnChg>
        <pc:cxnChg chg="add mod">
          <ac:chgData name="Capucine RENEAUME" userId="fa6cce52-e4cd-405c-8f0b-1ea2de28bf1d" providerId="ADAL" clId="{E90E35A0-7251-A144-A739-E05F689FE604}" dt="2023-02-21T16:27:17.889" v="13322" actId="208"/>
          <ac:cxnSpMkLst>
            <pc:docMk/>
            <pc:sldMk cId="2007309066" sldId="348"/>
            <ac:cxnSpMk id="51" creationId="{3DEF6866-3231-BAC1-B549-90FFD50C714E}"/>
          </ac:cxnSpMkLst>
        </pc:cxnChg>
        <pc:cxnChg chg="add mod">
          <ac:chgData name="Capucine RENEAUME" userId="fa6cce52-e4cd-405c-8f0b-1ea2de28bf1d" providerId="ADAL" clId="{E90E35A0-7251-A144-A739-E05F689FE604}" dt="2023-02-17T18:20:25.199" v="10378" actId="208"/>
          <ac:cxnSpMkLst>
            <pc:docMk/>
            <pc:sldMk cId="2007309066" sldId="348"/>
            <ac:cxnSpMk id="54" creationId="{C703C5FC-A29D-8661-C3BE-B2891D29D4BF}"/>
          </ac:cxnSpMkLst>
        </pc:cxnChg>
        <pc:cxnChg chg="add mod">
          <ac:chgData name="Capucine RENEAUME" userId="fa6cce52-e4cd-405c-8f0b-1ea2de28bf1d" providerId="ADAL" clId="{E90E35A0-7251-A144-A739-E05F689FE604}" dt="2023-02-17T18:20:25.199" v="10378" actId="208"/>
          <ac:cxnSpMkLst>
            <pc:docMk/>
            <pc:sldMk cId="2007309066" sldId="348"/>
            <ac:cxnSpMk id="55" creationId="{0F2478D8-6948-E290-86D2-16159074907A}"/>
          </ac:cxnSpMkLst>
        </pc:cxnChg>
        <pc:cxnChg chg="add mod">
          <ac:chgData name="Capucine RENEAUME" userId="fa6cce52-e4cd-405c-8f0b-1ea2de28bf1d" providerId="ADAL" clId="{E90E35A0-7251-A144-A739-E05F689FE604}" dt="2023-02-17T18:20:25.199" v="10378" actId="208"/>
          <ac:cxnSpMkLst>
            <pc:docMk/>
            <pc:sldMk cId="2007309066" sldId="348"/>
            <ac:cxnSpMk id="56" creationId="{7183BB8C-3BCD-424A-2CEF-CB90141949C0}"/>
          </ac:cxnSpMkLst>
        </pc:cxnChg>
        <pc:cxnChg chg="add mod">
          <ac:chgData name="Capucine RENEAUME" userId="fa6cce52-e4cd-405c-8f0b-1ea2de28bf1d" providerId="ADAL" clId="{E90E35A0-7251-A144-A739-E05F689FE604}" dt="2023-02-17T18:20:25.199" v="10378" actId="208"/>
          <ac:cxnSpMkLst>
            <pc:docMk/>
            <pc:sldMk cId="2007309066" sldId="348"/>
            <ac:cxnSpMk id="57" creationId="{F0041BC7-9F14-EBFA-1539-15E09131197C}"/>
          </ac:cxnSpMkLst>
        </pc:cxnChg>
        <pc:cxnChg chg="add mod">
          <ac:chgData name="Capucine RENEAUME" userId="fa6cce52-e4cd-405c-8f0b-1ea2de28bf1d" providerId="ADAL" clId="{E90E35A0-7251-A144-A739-E05F689FE604}" dt="2023-02-17T18:20:25.199" v="10378" actId="208"/>
          <ac:cxnSpMkLst>
            <pc:docMk/>
            <pc:sldMk cId="2007309066" sldId="348"/>
            <ac:cxnSpMk id="58" creationId="{01C9B3D2-D42C-233E-1295-25C421D4D5E7}"/>
          </ac:cxnSpMkLst>
        </pc:cxnChg>
        <pc:cxnChg chg="add mod">
          <ac:chgData name="Capucine RENEAUME" userId="fa6cce52-e4cd-405c-8f0b-1ea2de28bf1d" providerId="ADAL" clId="{E90E35A0-7251-A144-A739-E05F689FE604}" dt="2023-02-17T18:20:25.199" v="10378" actId="208"/>
          <ac:cxnSpMkLst>
            <pc:docMk/>
            <pc:sldMk cId="2007309066" sldId="348"/>
            <ac:cxnSpMk id="59" creationId="{3F297CB0-88F0-1A18-5A90-9C0894DB0883}"/>
          </ac:cxnSpMkLst>
        </pc:cxnChg>
      </pc:sldChg>
      <pc:sldChg chg="addSp delSp modSp add mod">
        <pc:chgData name="Capucine RENEAUME" userId="fa6cce52-e4cd-405c-8f0b-1ea2de28bf1d" providerId="ADAL" clId="{E90E35A0-7251-A144-A739-E05F689FE604}" dt="2023-02-21T16:28:55.193" v="13414" actId="13926"/>
        <pc:sldMkLst>
          <pc:docMk/>
          <pc:sldMk cId="1491328800" sldId="349"/>
        </pc:sldMkLst>
        <pc:spChg chg="add del mod">
          <ac:chgData name="Capucine RENEAUME" userId="fa6cce52-e4cd-405c-8f0b-1ea2de28bf1d" providerId="ADAL" clId="{E90E35A0-7251-A144-A739-E05F689FE604}" dt="2023-02-17T18:19:58.286" v="10376" actId="478"/>
          <ac:spMkLst>
            <pc:docMk/>
            <pc:sldMk cId="1491328800" sldId="349"/>
            <ac:spMk id="2" creationId="{3073C7D0-0E38-6CE3-6BCF-1F723DE5ABB2}"/>
          </ac:spMkLst>
        </pc:spChg>
        <pc:spChg chg="add mod">
          <ac:chgData name="Capucine RENEAUME" userId="fa6cce52-e4cd-405c-8f0b-1ea2de28bf1d" providerId="ADAL" clId="{E90E35A0-7251-A144-A739-E05F689FE604}" dt="2023-02-21T16:28:13.905" v="13382" actId="1035"/>
          <ac:spMkLst>
            <pc:docMk/>
            <pc:sldMk cId="1491328800" sldId="349"/>
            <ac:spMk id="2" creationId="{F3B581A6-E0DA-5766-3DB1-55B6223CCA72}"/>
          </ac:spMkLst>
        </pc:spChg>
        <pc:spChg chg="add del mod">
          <ac:chgData name="Capucine RENEAUME" userId="fa6cce52-e4cd-405c-8f0b-1ea2de28bf1d" providerId="ADAL" clId="{E90E35A0-7251-A144-A739-E05F689FE604}" dt="2023-02-21T16:28:37.673" v="13409" actId="554"/>
          <ac:spMkLst>
            <pc:docMk/>
            <pc:sldMk cId="1491328800" sldId="349"/>
            <ac:spMk id="3" creationId="{03B06504-A4C4-3963-D308-3230ACFDAB63}"/>
          </ac:spMkLst>
        </pc:spChg>
        <pc:spChg chg="mod">
          <ac:chgData name="Capucine RENEAUME" userId="fa6cce52-e4cd-405c-8f0b-1ea2de28bf1d" providerId="ADAL" clId="{E90E35A0-7251-A144-A739-E05F689FE604}" dt="2023-02-17T18:17:58.209" v="10364" actId="313"/>
          <ac:spMkLst>
            <pc:docMk/>
            <pc:sldMk cId="1491328800" sldId="349"/>
            <ac:spMk id="4" creationId="{AEB776DC-DBC7-820D-44D1-8C8423938F64}"/>
          </ac:spMkLst>
        </pc:spChg>
        <pc:spChg chg="add mod">
          <ac:chgData name="Capucine RENEAUME" userId="fa6cce52-e4cd-405c-8f0b-1ea2de28bf1d" providerId="ADAL" clId="{E90E35A0-7251-A144-A739-E05F689FE604}" dt="2023-02-21T16:28:13.905" v="13382" actId="1035"/>
          <ac:spMkLst>
            <pc:docMk/>
            <pc:sldMk cId="1491328800" sldId="349"/>
            <ac:spMk id="5" creationId="{8D84BDB4-1984-CDE2-4EB1-B5B80C29C884}"/>
          </ac:spMkLst>
        </pc:spChg>
        <pc:spChg chg="add mod">
          <ac:chgData name="Capucine RENEAUME" userId="fa6cce52-e4cd-405c-8f0b-1ea2de28bf1d" providerId="ADAL" clId="{E90E35A0-7251-A144-A739-E05F689FE604}" dt="2023-02-21T16:28:13.905" v="13382" actId="1035"/>
          <ac:spMkLst>
            <pc:docMk/>
            <pc:sldMk cId="1491328800" sldId="349"/>
            <ac:spMk id="6" creationId="{F32CBDFA-CA9B-07A8-4813-3113A92C3DDC}"/>
          </ac:spMkLst>
        </pc:spChg>
        <pc:spChg chg="add del mod">
          <ac:chgData name="Capucine RENEAUME" userId="fa6cce52-e4cd-405c-8f0b-1ea2de28bf1d" providerId="ADAL" clId="{E90E35A0-7251-A144-A739-E05F689FE604}" dt="2023-02-17T18:24:18.984" v="10605" actId="478"/>
          <ac:spMkLst>
            <pc:docMk/>
            <pc:sldMk cId="1491328800" sldId="349"/>
            <ac:spMk id="7" creationId="{B2940791-EA5A-902B-3C1F-25AD9E7FD58F}"/>
          </ac:spMkLst>
        </pc:spChg>
        <pc:spChg chg="add del mod">
          <ac:chgData name="Capucine RENEAUME" userId="fa6cce52-e4cd-405c-8f0b-1ea2de28bf1d" providerId="ADAL" clId="{E90E35A0-7251-A144-A739-E05F689FE604}" dt="2023-02-17T18:24:18.984" v="10605" actId="478"/>
          <ac:spMkLst>
            <pc:docMk/>
            <pc:sldMk cId="1491328800" sldId="349"/>
            <ac:spMk id="8" creationId="{80692179-B30D-427A-485C-C42310619408}"/>
          </ac:spMkLst>
        </pc:spChg>
        <pc:spChg chg="add mod">
          <ac:chgData name="Capucine RENEAUME" userId="fa6cce52-e4cd-405c-8f0b-1ea2de28bf1d" providerId="ADAL" clId="{E90E35A0-7251-A144-A739-E05F689FE604}" dt="2023-02-21T16:27:35.691" v="13325" actId="571"/>
          <ac:spMkLst>
            <pc:docMk/>
            <pc:sldMk cId="1491328800" sldId="349"/>
            <ac:spMk id="8" creationId="{A339BDB2-7414-FF4E-2922-C5C5C839F062}"/>
          </ac:spMkLst>
        </pc:spChg>
        <pc:spChg chg="add mod">
          <ac:chgData name="Capucine RENEAUME" userId="fa6cce52-e4cd-405c-8f0b-1ea2de28bf1d" providerId="ADAL" clId="{E90E35A0-7251-A144-A739-E05F689FE604}" dt="2023-02-21T16:28:13.905" v="13382" actId="1035"/>
          <ac:spMkLst>
            <pc:docMk/>
            <pc:sldMk cId="1491328800" sldId="349"/>
            <ac:spMk id="10" creationId="{DF703731-FF5A-6D7C-F507-7F9446E8AADE}"/>
          </ac:spMkLst>
        </pc:spChg>
        <pc:spChg chg="add mod">
          <ac:chgData name="Capucine RENEAUME" userId="fa6cce52-e4cd-405c-8f0b-1ea2de28bf1d" providerId="ADAL" clId="{E90E35A0-7251-A144-A739-E05F689FE604}" dt="2023-02-21T16:28:13.905" v="13382" actId="1035"/>
          <ac:spMkLst>
            <pc:docMk/>
            <pc:sldMk cId="1491328800" sldId="349"/>
            <ac:spMk id="11" creationId="{1B156477-21A9-43B4-541C-0340F26E36EE}"/>
          </ac:spMkLst>
        </pc:spChg>
        <pc:spChg chg="mod">
          <ac:chgData name="Capucine RENEAUME" userId="fa6cce52-e4cd-405c-8f0b-1ea2de28bf1d" providerId="ADAL" clId="{E90E35A0-7251-A144-A739-E05F689FE604}" dt="2023-02-21T16:28:55.193" v="13414" actId="13926"/>
          <ac:spMkLst>
            <pc:docMk/>
            <pc:sldMk cId="1491328800" sldId="349"/>
            <ac:spMk id="16" creationId="{8A067532-B106-75D9-204E-C5F38F3BB072}"/>
          </ac:spMkLst>
        </pc:spChg>
        <pc:spChg chg="add del mod">
          <ac:chgData name="Capucine RENEAUME" userId="fa6cce52-e4cd-405c-8f0b-1ea2de28bf1d" providerId="ADAL" clId="{E90E35A0-7251-A144-A739-E05F689FE604}" dt="2023-02-18T10:15:37.412" v="12731" actId="478"/>
          <ac:spMkLst>
            <pc:docMk/>
            <pc:sldMk cId="1491328800" sldId="349"/>
            <ac:spMk id="19" creationId="{BCBC3CAA-55C6-3715-0DF1-A8EEB75B2ECB}"/>
          </ac:spMkLst>
        </pc:spChg>
        <pc:spChg chg="add mod">
          <ac:chgData name="Capucine RENEAUME" userId="fa6cce52-e4cd-405c-8f0b-1ea2de28bf1d" providerId="ADAL" clId="{E90E35A0-7251-A144-A739-E05F689FE604}" dt="2023-02-21T16:28:37.673" v="13409" actId="554"/>
          <ac:spMkLst>
            <pc:docMk/>
            <pc:sldMk cId="1491328800" sldId="349"/>
            <ac:spMk id="26" creationId="{42AA4404-B366-B6F9-79D5-C7256E27DA98}"/>
          </ac:spMkLst>
        </pc:spChg>
        <pc:spChg chg="add mod">
          <ac:chgData name="Capucine RENEAUME" userId="fa6cce52-e4cd-405c-8f0b-1ea2de28bf1d" providerId="ADAL" clId="{E90E35A0-7251-A144-A739-E05F689FE604}" dt="2023-02-21T16:28:37.673" v="13409" actId="554"/>
          <ac:spMkLst>
            <pc:docMk/>
            <pc:sldMk cId="1491328800" sldId="349"/>
            <ac:spMk id="27" creationId="{C655884E-C0ED-4720-AB47-4E2E9398F207}"/>
          </ac:spMkLst>
        </pc:spChg>
        <pc:spChg chg="add mod">
          <ac:chgData name="Capucine RENEAUME" userId="fa6cce52-e4cd-405c-8f0b-1ea2de28bf1d" providerId="ADAL" clId="{E90E35A0-7251-A144-A739-E05F689FE604}" dt="2023-02-21T16:28:37.673" v="13409" actId="554"/>
          <ac:spMkLst>
            <pc:docMk/>
            <pc:sldMk cId="1491328800" sldId="349"/>
            <ac:spMk id="28" creationId="{0302E8CA-7164-FE7D-0858-97AF1BA11828}"/>
          </ac:spMkLst>
        </pc:spChg>
        <pc:spChg chg="add del mod">
          <ac:chgData name="Capucine RENEAUME" userId="fa6cce52-e4cd-405c-8f0b-1ea2de28bf1d" providerId="ADAL" clId="{E90E35A0-7251-A144-A739-E05F689FE604}" dt="2023-02-18T10:16:11.668" v="12738" actId="478"/>
          <ac:spMkLst>
            <pc:docMk/>
            <pc:sldMk cId="1491328800" sldId="349"/>
            <ac:spMk id="32" creationId="{85511468-1A4B-FBA4-549F-41A62A9D5260}"/>
          </ac:spMkLst>
        </pc:spChg>
        <pc:graphicFrameChg chg="mod">
          <ac:chgData name="Capucine RENEAUME" userId="fa6cce52-e4cd-405c-8f0b-1ea2de28bf1d" providerId="ADAL" clId="{E90E35A0-7251-A144-A739-E05F689FE604}" dt="2023-02-21T16:28:51.559" v="13413" actId="1076"/>
          <ac:graphicFrameMkLst>
            <pc:docMk/>
            <pc:sldMk cId="1491328800" sldId="349"/>
            <ac:graphicFrameMk id="7" creationId="{370A8F87-71DA-6097-96F5-B301CDDA43B2}"/>
          </ac:graphicFrameMkLst>
        </pc:graphicFrameChg>
        <pc:picChg chg="del mod">
          <ac:chgData name="Capucine RENEAUME" userId="fa6cce52-e4cd-405c-8f0b-1ea2de28bf1d" providerId="ADAL" clId="{E90E35A0-7251-A144-A739-E05F689FE604}" dt="2023-02-17T18:28:16.205" v="10844" actId="478"/>
          <ac:picMkLst>
            <pc:docMk/>
            <pc:sldMk cId="1491328800" sldId="349"/>
            <ac:picMk id="9" creationId="{75703318-A4A6-F835-1F07-3BD9C4E22D41}"/>
          </ac:picMkLst>
        </pc:picChg>
        <pc:cxnChg chg="add mod">
          <ac:chgData name="Capucine RENEAUME" userId="fa6cce52-e4cd-405c-8f0b-1ea2de28bf1d" providerId="ADAL" clId="{E90E35A0-7251-A144-A739-E05F689FE604}" dt="2023-02-21T16:28:32.888" v="13408" actId="12789"/>
          <ac:cxnSpMkLst>
            <pc:docMk/>
            <pc:sldMk cId="1491328800" sldId="349"/>
            <ac:cxnSpMk id="12" creationId="{6EC49933-0EFB-D07D-5DD2-4B9ED78795A4}"/>
          </ac:cxnSpMkLst>
        </pc:cxnChg>
        <pc:cxnChg chg="add mod">
          <ac:chgData name="Capucine RENEAUME" userId="fa6cce52-e4cd-405c-8f0b-1ea2de28bf1d" providerId="ADAL" clId="{E90E35A0-7251-A144-A739-E05F689FE604}" dt="2023-02-21T16:28:32.888" v="13408" actId="12789"/>
          <ac:cxnSpMkLst>
            <pc:docMk/>
            <pc:sldMk cId="1491328800" sldId="349"/>
            <ac:cxnSpMk id="13" creationId="{E1C01965-A263-873E-FFE3-7E8518F2EF11}"/>
          </ac:cxnSpMkLst>
        </pc:cxnChg>
        <pc:cxnChg chg="add mod">
          <ac:chgData name="Capucine RENEAUME" userId="fa6cce52-e4cd-405c-8f0b-1ea2de28bf1d" providerId="ADAL" clId="{E90E35A0-7251-A144-A739-E05F689FE604}" dt="2023-02-21T16:28:32.888" v="13408" actId="12789"/>
          <ac:cxnSpMkLst>
            <pc:docMk/>
            <pc:sldMk cId="1491328800" sldId="349"/>
            <ac:cxnSpMk id="14" creationId="{5489E996-D352-1C94-3AE3-709940D0C904}"/>
          </ac:cxnSpMkLst>
        </pc:cxnChg>
        <pc:cxnChg chg="add mod">
          <ac:chgData name="Capucine RENEAUME" userId="fa6cce52-e4cd-405c-8f0b-1ea2de28bf1d" providerId="ADAL" clId="{E90E35A0-7251-A144-A739-E05F689FE604}" dt="2023-02-21T16:28:32.888" v="13408" actId="12789"/>
          <ac:cxnSpMkLst>
            <pc:docMk/>
            <pc:sldMk cId="1491328800" sldId="349"/>
            <ac:cxnSpMk id="15" creationId="{4DCC7694-3115-A982-C964-27D7A03E33C5}"/>
          </ac:cxnSpMkLst>
        </pc:cxnChg>
        <pc:cxnChg chg="add del mod">
          <ac:chgData name="Capucine RENEAUME" userId="fa6cce52-e4cd-405c-8f0b-1ea2de28bf1d" providerId="ADAL" clId="{E90E35A0-7251-A144-A739-E05F689FE604}" dt="2023-02-17T18:19:42.180" v="10371" actId="478"/>
          <ac:cxnSpMkLst>
            <pc:docMk/>
            <pc:sldMk cId="1491328800" sldId="349"/>
            <ac:cxnSpMk id="16" creationId="{8F0113C2-2950-0C4B-67B2-1127E136C3A9}"/>
          </ac:cxnSpMkLst>
        </pc:cxnChg>
        <pc:cxnChg chg="add del mod">
          <ac:chgData name="Capucine RENEAUME" userId="fa6cce52-e4cd-405c-8f0b-1ea2de28bf1d" providerId="ADAL" clId="{E90E35A0-7251-A144-A739-E05F689FE604}" dt="2023-02-17T18:19:42.180" v="10371" actId="478"/>
          <ac:cxnSpMkLst>
            <pc:docMk/>
            <pc:sldMk cId="1491328800" sldId="349"/>
            <ac:cxnSpMk id="17" creationId="{603C1ABF-D052-DDB4-8BBA-371372EDD722}"/>
          </ac:cxnSpMkLst>
        </pc:cxnChg>
        <pc:cxnChg chg="add del mod">
          <ac:chgData name="Capucine RENEAUME" userId="fa6cce52-e4cd-405c-8f0b-1ea2de28bf1d" providerId="ADAL" clId="{E90E35A0-7251-A144-A739-E05F689FE604}" dt="2023-02-17T18:19:42.180" v="10371" actId="478"/>
          <ac:cxnSpMkLst>
            <pc:docMk/>
            <pc:sldMk cId="1491328800" sldId="349"/>
            <ac:cxnSpMk id="18" creationId="{8DC86350-887D-D8F8-E2BE-4C1E2F2E9F2F}"/>
          </ac:cxnSpMkLst>
        </pc:cxnChg>
        <pc:cxnChg chg="add del mod">
          <ac:chgData name="Capucine RENEAUME" userId="fa6cce52-e4cd-405c-8f0b-1ea2de28bf1d" providerId="ADAL" clId="{E90E35A0-7251-A144-A739-E05F689FE604}" dt="2023-02-17T18:23:50.091" v="10596" actId="478"/>
          <ac:cxnSpMkLst>
            <pc:docMk/>
            <pc:sldMk cId="1491328800" sldId="349"/>
            <ac:cxnSpMk id="22" creationId="{5415E1A5-CD96-A645-710A-89283F41B061}"/>
          </ac:cxnSpMkLst>
        </pc:cxnChg>
      </pc:sldChg>
      <pc:sldChg chg="addSp delSp modSp add mod">
        <pc:chgData name="Capucine RENEAUME" userId="fa6cce52-e4cd-405c-8f0b-1ea2de28bf1d" providerId="ADAL" clId="{E90E35A0-7251-A144-A739-E05F689FE604}" dt="2023-02-18T10:23:46.977" v="12754" actId="20577"/>
        <pc:sldMkLst>
          <pc:docMk/>
          <pc:sldMk cId="4286639422" sldId="350"/>
        </pc:sldMkLst>
        <pc:spChg chg="add del mod">
          <ac:chgData name="Capucine RENEAUME" userId="fa6cce52-e4cd-405c-8f0b-1ea2de28bf1d" providerId="ADAL" clId="{E90E35A0-7251-A144-A739-E05F689FE604}" dt="2023-02-17T18:33:58.844" v="10947" actId="12084"/>
          <ac:spMkLst>
            <pc:docMk/>
            <pc:sldMk cId="4286639422" sldId="350"/>
            <ac:spMk id="2" creationId="{A6A20488-3AF4-DC83-8E46-E6FDDC93D05A}"/>
          </ac:spMkLst>
        </pc:spChg>
        <pc:spChg chg="del">
          <ac:chgData name="Capucine RENEAUME" userId="fa6cce52-e4cd-405c-8f0b-1ea2de28bf1d" providerId="ADAL" clId="{E90E35A0-7251-A144-A739-E05F689FE604}" dt="2023-02-17T18:38:08.776" v="11114" actId="478"/>
          <ac:spMkLst>
            <pc:docMk/>
            <pc:sldMk cId="4286639422" sldId="350"/>
            <ac:spMk id="4" creationId="{A383AD9E-21A3-7D0A-6DBB-43D92A70CA22}"/>
          </ac:spMkLst>
        </pc:spChg>
        <pc:spChg chg="del">
          <ac:chgData name="Capucine RENEAUME" userId="fa6cce52-e4cd-405c-8f0b-1ea2de28bf1d" providerId="ADAL" clId="{E90E35A0-7251-A144-A739-E05F689FE604}" dt="2023-02-17T18:33:49.827" v="10945" actId="478"/>
          <ac:spMkLst>
            <pc:docMk/>
            <pc:sldMk cId="4286639422" sldId="350"/>
            <ac:spMk id="5" creationId="{258B9372-C96B-560C-DFAB-71E645A546D4}"/>
          </ac:spMkLst>
        </pc:spChg>
        <pc:spChg chg="mod">
          <ac:chgData name="Capucine RENEAUME" userId="fa6cce52-e4cd-405c-8f0b-1ea2de28bf1d" providerId="ADAL" clId="{E90E35A0-7251-A144-A739-E05F689FE604}" dt="2023-02-17T18:39:10.626" v="11140" actId="1076"/>
          <ac:spMkLst>
            <pc:docMk/>
            <pc:sldMk cId="4286639422" sldId="350"/>
            <ac:spMk id="6" creationId="{04A140B2-A489-A83B-6BC2-2B101DA649B9}"/>
          </ac:spMkLst>
        </pc:spChg>
        <pc:spChg chg="del">
          <ac:chgData name="Capucine RENEAUME" userId="fa6cce52-e4cd-405c-8f0b-1ea2de28bf1d" providerId="ADAL" clId="{E90E35A0-7251-A144-A739-E05F689FE604}" dt="2023-02-17T18:33:49.827" v="10945" actId="478"/>
          <ac:spMkLst>
            <pc:docMk/>
            <pc:sldMk cId="4286639422" sldId="350"/>
            <ac:spMk id="7" creationId="{1DD3349B-7061-FFB5-7A81-21BC66A47281}"/>
          </ac:spMkLst>
        </pc:spChg>
        <pc:spChg chg="del">
          <ac:chgData name="Capucine RENEAUME" userId="fa6cce52-e4cd-405c-8f0b-1ea2de28bf1d" providerId="ADAL" clId="{E90E35A0-7251-A144-A739-E05F689FE604}" dt="2023-02-17T18:33:49.827" v="10945" actId="478"/>
          <ac:spMkLst>
            <pc:docMk/>
            <pc:sldMk cId="4286639422" sldId="350"/>
            <ac:spMk id="9" creationId="{05CA9608-201F-9786-4C7C-C8C588E20BAC}"/>
          </ac:spMkLst>
        </pc:spChg>
        <pc:spChg chg="del">
          <ac:chgData name="Capucine RENEAUME" userId="fa6cce52-e4cd-405c-8f0b-1ea2de28bf1d" providerId="ADAL" clId="{E90E35A0-7251-A144-A739-E05F689FE604}" dt="2023-02-17T18:33:49.827" v="10945" actId="478"/>
          <ac:spMkLst>
            <pc:docMk/>
            <pc:sldMk cId="4286639422" sldId="350"/>
            <ac:spMk id="11" creationId="{5CFE38C8-4311-295F-B9E8-DDFE1CB22F6B}"/>
          </ac:spMkLst>
        </pc:spChg>
        <pc:spChg chg="del">
          <ac:chgData name="Capucine RENEAUME" userId="fa6cce52-e4cd-405c-8f0b-1ea2de28bf1d" providerId="ADAL" clId="{E90E35A0-7251-A144-A739-E05F689FE604}" dt="2023-02-17T18:33:49.827" v="10945" actId="478"/>
          <ac:spMkLst>
            <pc:docMk/>
            <pc:sldMk cId="4286639422" sldId="350"/>
            <ac:spMk id="18" creationId="{A955A2C1-88D0-1E0A-4271-BF18BAA4F42D}"/>
          </ac:spMkLst>
        </pc:spChg>
        <pc:spChg chg="mod">
          <ac:chgData name="Capucine RENEAUME" userId="fa6cce52-e4cd-405c-8f0b-1ea2de28bf1d" providerId="ADAL" clId="{E90E35A0-7251-A144-A739-E05F689FE604}" dt="2023-02-17T18:36:44.180" v="11068" actId="1076"/>
          <ac:spMkLst>
            <pc:docMk/>
            <pc:sldMk cId="4286639422" sldId="350"/>
            <ac:spMk id="19" creationId="{C53F5489-E97B-2107-B1C5-77F4A2CE6FB5}"/>
          </ac:spMkLst>
        </pc:spChg>
        <pc:spChg chg="del">
          <ac:chgData name="Capucine RENEAUME" userId="fa6cce52-e4cd-405c-8f0b-1ea2de28bf1d" providerId="ADAL" clId="{E90E35A0-7251-A144-A739-E05F689FE604}" dt="2023-02-17T18:33:49.827" v="10945" actId="478"/>
          <ac:spMkLst>
            <pc:docMk/>
            <pc:sldMk cId="4286639422" sldId="350"/>
            <ac:spMk id="23" creationId="{8F62CA99-3A76-147A-DD4C-BAE87B99F67A}"/>
          </ac:spMkLst>
        </pc:spChg>
        <pc:spChg chg="del">
          <ac:chgData name="Capucine RENEAUME" userId="fa6cce52-e4cd-405c-8f0b-1ea2de28bf1d" providerId="ADAL" clId="{E90E35A0-7251-A144-A739-E05F689FE604}" dt="2023-02-17T18:33:49.827" v="10945" actId="478"/>
          <ac:spMkLst>
            <pc:docMk/>
            <pc:sldMk cId="4286639422" sldId="350"/>
            <ac:spMk id="24" creationId="{A1D97818-11D7-CAAF-C32A-6C1B85FCBC24}"/>
          </ac:spMkLst>
        </pc:spChg>
        <pc:spChg chg="add del mod">
          <ac:chgData name="Capucine RENEAUME" userId="fa6cce52-e4cd-405c-8f0b-1ea2de28bf1d" providerId="ADAL" clId="{E90E35A0-7251-A144-A739-E05F689FE604}" dt="2023-02-17T18:37:25.298" v="11079"/>
          <ac:spMkLst>
            <pc:docMk/>
            <pc:sldMk cId="4286639422" sldId="350"/>
            <ac:spMk id="25" creationId="{B0465FBB-4A6C-DAFF-B12C-51D38742DBF5}"/>
          </ac:spMkLst>
        </pc:spChg>
        <pc:spChg chg="add mod">
          <ac:chgData name="Capucine RENEAUME" userId="fa6cce52-e4cd-405c-8f0b-1ea2de28bf1d" providerId="ADAL" clId="{E90E35A0-7251-A144-A739-E05F689FE604}" dt="2023-02-18T09:16:49.066" v="12216" actId="1076"/>
          <ac:spMkLst>
            <pc:docMk/>
            <pc:sldMk cId="4286639422" sldId="350"/>
            <ac:spMk id="26" creationId="{511CF1A5-448C-6371-B6E1-503DC46143C5}"/>
          </ac:spMkLst>
        </pc:spChg>
        <pc:spChg chg="add mod">
          <ac:chgData name="Capucine RENEAUME" userId="fa6cce52-e4cd-405c-8f0b-1ea2de28bf1d" providerId="ADAL" clId="{E90E35A0-7251-A144-A739-E05F689FE604}" dt="2023-02-17T18:39:42.606" v="11159" actId="20577"/>
          <ac:spMkLst>
            <pc:docMk/>
            <pc:sldMk cId="4286639422" sldId="350"/>
            <ac:spMk id="28" creationId="{F5B315CA-50FD-6E38-F295-58ACF1F7C080}"/>
          </ac:spMkLst>
        </pc:spChg>
        <pc:spChg chg="add mod">
          <ac:chgData name="Capucine RENEAUME" userId="fa6cce52-e4cd-405c-8f0b-1ea2de28bf1d" providerId="ADAL" clId="{E90E35A0-7251-A144-A739-E05F689FE604}" dt="2023-02-17T18:40:05.279" v="11170" actId="20577"/>
          <ac:spMkLst>
            <pc:docMk/>
            <pc:sldMk cId="4286639422" sldId="350"/>
            <ac:spMk id="30" creationId="{F5C3FC3E-B31A-FEF9-CD95-C312606F2CEB}"/>
          </ac:spMkLst>
        </pc:spChg>
        <pc:spChg chg="add mod">
          <ac:chgData name="Capucine RENEAUME" userId="fa6cce52-e4cd-405c-8f0b-1ea2de28bf1d" providerId="ADAL" clId="{E90E35A0-7251-A144-A739-E05F689FE604}" dt="2023-02-17T18:40:07.203" v="11173" actId="20577"/>
          <ac:spMkLst>
            <pc:docMk/>
            <pc:sldMk cId="4286639422" sldId="350"/>
            <ac:spMk id="31" creationId="{E9B26096-AE36-485D-706E-988A90A0BA46}"/>
          </ac:spMkLst>
        </pc:spChg>
        <pc:spChg chg="del">
          <ac:chgData name="Capucine RENEAUME" userId="fa6cce52-e4cd-405c-8f0b-1ea2de28bf1d" providerId="ADAL" clId="{E90E35A0-7251-A144-A739-E05F689FE604}" dt="2023-02-17T18:33:49.827" v="10945" actId="478"/>
          <ac:spMkLst>
            <pc:docMk/>
            <pc:sldMk cId="4286639422" sldId="350"/>
            <ac:spMk id="32" creationId="{8F805519-6B3C-B6B8-B3E1-B49CB92CC152}"/>
          </ac:spMkLst>
        </pc:spChg>
        <pc:spChg chg="add mod">
          <ac:chgData name="Capucine RENEAUME" userId="fa6cce52-e4cd-405c-8f0b-1ea2de28bf1d" providerId="ADAL" clId="{E90E35A0-7251-A144-A739-E05F689FE604}" dt="2023-02-18T10:17:41.711" v="12746" actId="20577"/>
          <ac:spMkLst>
            <pc:docMk/>
            <pc:sldMk cId="4286639422" sldId="350"/>
            <ac:spMk id="33" creationId="{5FBD9E8E-431F-AAF2-8483-D994433B505D}"/>
          </ac:spMkLst>
        </pc:spChg>
        <pc:graphicFrameChg chg="add mod modGraphic">
          <ac:chgData name="Capucine RENEAUME" userId="fa6cce52-e4cd-405c-8f0b-1ea2de28bf1d" providerId="ADAL" clId="{E90E35A0-7251-A144-A739-E05F689FE604}" dt="2023-02-18T10:23:46.977" v="12754" actId="20577"/>
          <ac:graphicFrameMkLst>
            <pc:docMk/>
            <pc:sldMk cId="4286639422" sldId="350"/>
            <ac:graphicFrameMk id="8" creationId="{8223BC2C-93FC-4DF3-8850-A577E2D5ADE2}"/>
          </ac:graphicFrameMkLst>
        </pc:graphicFrameChg>
        <pc:picChg chg="add mod">
          <ac:chgData name="Capucine RENEAUME" userId="fa6cce52-e4cd-405c-8f0b-1ea2de28bf1d" providerId="ADAL" clId="{E90E35A0-7251-A144-A739-E05F689FE604}" dt="2023-02-17T18:35:22.439" v="11051" actId="1076"/>
          <ac:picMkLst>
            <pc:docMk/>
            <pc:sldMk cId="4286639422" sldId="350"/>
            <ac:picMk id="10" creationId="{D6D4A221-8AB7-116A-E959-5B96CA4B8482}"/>
          </ac:picMkLst>
        </pc:picChg>
        <pc:picChg chg="add mod">
          <ac:chgData name="Capucine RENEAUME" userId="fa6cce52-e4cd-405c-8f0b-1ea2de28bf1d" providerId="ADAL" clId="{E90E35A0-7251-A144-A739-E05F689FE604}" dt="2023-02-17T18:35:26.022" v="11053" actId="1076"/>
          <ac:picMkLst>
            <pc:docMk/>
            <pc:sldMk cId="4286639422" sldId="350"/>
            <ac:picMk id="12" creationId="{9C5F4904-ACA2-3F29-28FE-81A14F5A35CA}"/>
          </ac:picMkLst>
        </pc:picChg>
        <pc:picChg chg="add mod">
          <ac:chgData name="Capucine RENEAUME" userId="fa6cce52-e4cd-405c-8f0b-1ea2de28bf1d" providerId="ADAL" clId="{E90E35A0-7251-A144-A739-E05F689FE604}" dt="2023-02-17T18:39:30.580" v="11142" actId="1076"/>
          <ac:picMkLst>
            <pc:docMk/>
            <pc:sldMk cId="4286639422" sldId="350"/>
            <ac:picMk id="13" creationId="{A795D39D-0B70-F29F-28F9-011BA5AA8427}"/>
          </ac:picMkLst>
        </pc:picChg>
        <pc:picChg chg="del">
          <ac:chgData name="Capucine RENEAUME" userId="fa6cce52-e4cd-405c-8f0b-1ea2de28bf1d" providerId="ADAL" clId="{E90E35A0-7251-A144-A739-E05F689FE604}" dt="2023-02-17T18:33:49.827" v="10945" actId="478"/>
          <ac:picMkLst>
            <pc:docMk/>
            <pc:sldMk cId="4286639422" sldId="350"/>
            <ac:picMk id="27" creationId="{EA1BCBAC-2D62-B71B-25A5-14BEC4C9B78E}"/>
          </ac:picMkLst>
        </pc:picChg>
        <pc:picChg chg="del">
          <ac:chgData name="Capucine RENEAUME" userId="fa6cce52-e4cd-405c-8f0b-1ea2de28bf1d" providerId="ADAL" clId="{E90E35A0-7251-A144-A739-E05F689FE604}" dt="2023-02-17T18:33:49.827" v="10945" actId="478"/>
          <ac:picMkLst>
            <pc:docMk/>
            <pc:sldMk cId="4286639422" sldId="350"/>
            <ac:picMk id="1026" creationId="{C5F2588E-84F9-316A-B167-BE39C04E17A8}"/>
          </ac:picMkLst>
        </pc:picChg>
        <pc:picChg chg="del">
          <ac:chgData name="Capucine RENEAUME" userId="fa6cce52-e4cd-405c-8f0b-1ea2de28bf1d" providerId="ADAL" clId="{E90E35A0-7251-A144-A739-E05F689FE604}" dt="2023-02-17T18:33:49.827" v="10945" actId="478"/>
          <ac:picMkLst>
            <pc:docMk/>
            <pc:sldMk cId="4286639422" sldId="350"/>
            <ac:picMk id="1028" creationId="{E304A205-F504-3AF8-6674-F36AB62280F2}"/>
          </ac:picMkLst>
        </pc:picChg>
        <pc:cxnChg chg="del mod">
          <ac:chgData name="Capucine RENEAUME" userId="fa6cce52-e4cd-405c-8f0b-1ea2de28bf1d" providerId="ADAL" clId="{E90E35A0-7251-A144-A739-E05F689FE604}" dt="2023-02-17T18:33:49.827" v="10945" actId="478"/>
          <ac:cxnSpMkLst>
            <pc:docMk/>
            <pc:sldMk cId="4286639422" sldId="350"/>
            <ac:cxnSpMk id="15" creationId="{FB850B4B-E571-5EFE-BA77-7B63CA05E4E7}"/>
          </ac:cxnSpMkLst>
        </pc:cxnChg>
        <pc:cxnChg chg="add del mod">
          <ac:chgData name="Capucine RENEAUME" userId="fa6cce52-e4cd-405c-8f0b-1ea2de28bf1d" providerId="ADAL" clId="{E90E35A0-7251-A144-A739-E05F689FE604}" dt="2023-02-17T18:39:48.154" v="11162" actId="478"/>
          <ac:cxnSpMkLst>
            <pc:docMk/>
            <pc:sldMk cId="4286639422" sldId="350"/>
            <ac:cxnSpMk id="16" creationId="{81647397-66C7-57F5-C209-D03F75D0948A}"/>
          </ac:cxnSpMkLst>
        </pc:cxnChg>
        <pc:cxnChg chg="add del mod">
          <ac:chgData name="Capucine RENEAUME" userId="fa6cce52-e4cd-405c-8f0b-1ea2de28bf1d" providerId="ADAL" clId="{E90E35A0-7251-A144-A739-E05F689FE604}" dt="2023-02-17T18:39:46.749" v="11161" actId="478"/>
          <ac:cxnSpMkLst>
            <pc:docMk/>
            <pc:sldMk cId="4286639422" sldId="350"/>
            <ac:cxnSpMk id="20" creationId="{9D8F12B0-75C2-6C49-BFE4-7C315E5F36AA}"/>
          </ac:cxnSpMkLst>
        </pc:cxnChg>
        <pc:cxnChg chg="del">
          <ac:chgData name="Capucine RENEAUME" userId="fa6cce52-e4cd-405c-8f0b-1ea2de28bf1d" providerId="ADAL" clId="{E90E35A0-7251-A144-A739-E05F689FE604}" dt="2023-02-17T18:33:49.827" v="10945" actId="478"/>
          <ac:cxnSpMkLst>
            <pc:docMk/>
            <pc:sldMk cId="4286639422" sldId="350"/>
            <ac:cxnSpMk id="29" creationId="{936D671E-37DB-C1F7-E031-EFFD7DD9F1A4}"/>
          </ac:cxnSpMkLst>
        </pc:cxnChg>
      </pc:sldChg>
      <pc:sldChg chg="addSp delSp modSp add mod">
        <pc:chgData name="Capucine RENEAUME" userId="fa6cce52-e4cd-405c-8f0b-1ea2de28bf1d" providerId="ADAL" clId="{E90E35A0-7251-A144-A739-E05F689FE604}" dt="2023-02-18T09:44:34.985" v="12632" actId="478"/>
        <pc:sldMkLst>
          <pc:docMk/>
          <pc:sldMk cId="653443236" sldId="351"/>
        </pc:sldMkLst>
        <pc:spChg chg="mod">
          <ac:chgData name="Capucine RENEAUME" userId="fa6cce52-e4cd-405c-8f0b-1ea2de28bf1d" providerId="ADAL" clId="{E90E35A0-7251-A144-A739-E05F689FE604}" dt="2023-02-17T18:48:31.403" v="11527" actId="20577"/>
          <ac:spMkLst>
            <pc:docMk/>
            <pc:sldMk cId="653443236" sldId="351"/>
            <ac:spMk id="2" creationId="{BE383888-CB5D-0CAE-EAE6-52E46ECF59B9}"/>
          </ac:spMkLst>
        </pc:spChg>
        <pc:spChg chg="add del mod">
          <ac:chgData name="Capucine RENEAUME" userId="fa6cce52-e4cd-405c-8f0b-1ea2de28bf1d" providerId="ADAL" clId="{E90E35A0-7251-A144-A739-E05F689FE604}" dt="2023-02-17T18:48:01.339" v="11518" actId="1076"/>
          <ac:spMkLst>
            <pc:docMk/>
            <pc:sldMk cId="653443236" sldId="351"/>
            <ac:spMk id="3" creationId="{0A7F865A-32B1-9E1D-32EF-63D4596A4A2F}"/>
          </ac:spMkLst>
        </pc:spChg>
        <pc:spChg chg="del">
          <ac:chgData name="Capucine RENEAUME" userId="fa6cce52-e4cd-405c-8f0b-1ea2de28bf1d" providerId="ADAL" clId="{E90E35A0-7251-A144-A739-E05F689FE604}" dt="2023-02-17T18:44:24.606" v="11274" actId="478"/>
          <ac:spMkLst>
            <pc:docMk/>
            <pc:sldMk cId="653443236" sldId="351"/>
            <ac:spMk id="4" creationId="{264251DF-2EC3-342C-B5D0-9EA7E72ABAB1}"/>
          </ac:spMkLst>
        </pc:spChg>
        <pc:spChg chg="del">
          <ac:chgData name="Capucine RENEAUME" userId="fa6cce52-e4cd-405c-8f0b-1ea2de28bf1d" providerId="ADAL" clId="{E90E35A0-7251-A144-A739-E05F689FE604}" dt="2023-02-17T18:46:00.503" v="11424" actId="478"/>
          <ac:spMkLst>
            <pc:docMk/>
            <pc:sldMk cId="653443236" sldId="351"/>
            <ac:spMk id="5" creationId="{03E4DA98-83F6-7E48-2F3C-555CD94BAD51}"/>
          </ac:spMkLst>
        </pc:spChg>
        <pc:spChg chg="add del mod">
          <ac:chgData name="Capucine RENEAUME" userId="fa6cce52-e4cd-405c-8f0b-1ea2de28bf1d" providerId="ADAL" clId="{E90E35A0-7251-A144-A739-E05F689FE604}" dt="2023-02-18T09:44:34.985" v="12632" actId="478"/>
          <ac:spMkLst>
            <pc:docMk/>
            <pc:sldMk cId="653443236" sldId="351"/>
            <ac:spMk id="6" creationId="{C60CA492-45D1-50F1-3B2C-BE0DA2A673B2}"/>
          </ac:spMkLst>
        </pc:spChg>
        <pc:spChg chg="del">
          <ac:chgData name="Capucine RENEAUME" userId="fa6cce52-e4cd-405c-8f0b-1ea2de28bf1d" providerId="ADAL" clId="{E90E35A0-7251-A144-A739-E05F689FE604}" dt="2023-02-17T18:46:00.503" v="11424" actId="478"/>
          <ac:spMkLst>
            <pc:docMk/>
            <pc:sldMk cId="653443236" sldId="351"/>
            <ac:spMk id="8" creationId="{817907A3-5507-13FC-A8B8-364AE7866A0E}"/>
          </ac:spMkLst>
        </pc:spChg>
        <pc:spChg chg="del mod">
          <ac:chgData name="Capucine RENEAUME" userId="fa6cce52-e4cd-405c-8f0b-1ea2de28bf1d" providerId="ADAL" clId="{E90E35A0-7251-A144-A739-E05F689FE604}" dt="2023-02-17T18:46:03.772" v="11426" actId="478"/>
          <ac:spMkLst>
            <pc:docMk/>
            <pc:sldMk cId="653443236" sldId="351"/>
            <ac:spMk id="9" creationId="{3171AC2F-F4A6-50A2-3AD0-3BD1A883C86D}"/>
          </ac:spMkLst>
        </pc:spChg>
        <pc:spChg chg="del">
          <ac:chgData name="Capucine RENEAUME" userId="fa6cce52-e4cd-405c-8f0b-1ea2de28bf1d" providerId="ADAL" clId="{E90E35A0-7251-A144-A739-E05F689FE604}" dt="2023-02-17T18:45:57.014" v="11422" actId="478"/>
          <ac:spMkLst>
            <pc:docMk/>
            <pc:sldMk cId="653443236" sldId="351"/>
            <ac:spMk id="10" creationId="{87F1DE64-77E8-FF65-955A-9391805DBE34}"/>
          </ac:spMkLst>
        </pc:spChg>
        <pc:spChg chg="del">
          <ac:chgData name="Capucine RENEAUME" userId="fa6cce52-e4cd-405c-8f0b-1ea2de28bf1d" providerId="ADAL" clId="{E90E35A0-7251-A144-A739-E05F689FE604}" dt="2023-02-17T18:45:57.014" v="11422" actId="478"/>
          <ac:spMkLst>
            <pc:docMk/>
            <pc:sldMk cId="653443236" sldId="351"/>
            <ac:spMk id="11" creationId="{B7DC166A-6677-0F06-C291-8ADE367FD3A0}"/>
          </ac:spMkLst>
        </pc:spChg>
        <pc:picChg chg="mod">
          <ac:chgData name="Capucine RENEAUME" userId="fa6cce52-e4cd-405c-8f0b-1ea2de28bf1d" providerId="ADAL" clId="{E90E35A0-7251-A144-A739-E05F689FE604}" dt="2023-02-17T18:44:29.060" v="11277" actId="1035"/>
          <ac:picMkLst>
            <pc:docMk/>
            <pc:sldMk cId="653443236" sldId="351"/>
            <ac:picMk id="1026" creationId="{0B8FFA97-9795-DB53-F5D4-64D14CBA3776}"/>
          </ac:picMkLst>
        </pc:picChg>
      </pc:sldChg>
      <pc:sldChg chg="addSp delSp modSp add mod">
        <pc:chgData name="Capucine RENEAUME" userId="fa6cce52-e4cd-405c-8f0b-1ea2de28bf1d" providerId="ADAL" clId="{E90E35A0-7251-A144-A739-E05F689FE604}" dt="2023-02-18T09:44:44.075" v="12633" actId="478"/>
        <pc:sldMkLst>
          <pc:docMk/>
          <pc:sldMk cId="4179023130" sldId="352"/>
        </pc:sldMkLst>
        <pc:spChg chg="mod">
          <ac:chgData name="Capucine RENEAUME" userId="fa6cce52-e4cd-405c-8f0b-1ea2de28bf1d" providerId="ADAL" clId="{E90E35A0-7251-A144-A739-E05F689FE604}" dt="2023-02-17T18:50:53.267" v="11593" actId="113"/>
          <ac:spMkLst>
            <pc:docMk/>
            <pc:sldMk cId="4179023130" sldId="352"/>
            <ac:spMk id="3" creationId="{1DC5C76C-23AA-2034-E010-9CB8BDB5263A}"/>
          </ac:spMkLst>
        </pc:spChg>
        <pc:spChg chg="add del mod">
          <ac:chgData name="Capucine RENEAUME" userId="fa6cce52-e4cd-405c-8f0b-1ea2de28bf1d" providerId="ADAL" clId="{E90E35A0-7251-A144-A739-E05F689FE604}" dt="2023-02-18T09:44:44.075" v="12633" actId="478"/>
          <ac:spMkLst>
            <pc:docMk/>
            <pc:sldMk cId="4179023130" sldId="352"/>
            <ac:spMk id="10" creationId="{79275885-5F1C-45E2-5CC4-9D73A841B2B0}"/>
          </ac:spMkLst>
        </pc:spChg>
        <pc:picChg chg="del">
          <ac:chgData name="Capucine RENEAUME" userId="fa6cce52-e4cd-405c-8f0b-1ea2de28bf1d" providerId="ADAL" clId="{E90E35A0-7251-A144-A739-E05F689FE604}" dt="2023-02-17T18:48:25.542" v="11525" actId="478"/>
          <ac:picMkLst>
            <pc:docMk/>
            <pc:sldMk cId="4179023130" sldId="352"/>
            <ac:picMk id="4" creationId="{521943A9-21E8-1F74-38A0-3F600AEE50D3}"/>
          </ac:picMkLst>
        </pc:picChg>
        <pc:picChg chg="add mod">
          <ac:chgData name="Capucine RENEAUME" userId="fa6cce52-e4cd-405c-8f0b-1ea2de28bf1d" providerId="ADAL" clId="{E90E35A0-7251-A144-A739-E05F689FE604}" dt="2023-02-17T18:48:23.563" v="11524"/>
          <ac:picMkLst>
            <pc:docMk/>
            <pc:sldMk cId="4179023130" sldId="352"/>
            <ac:picMk id="5" creationId="{FF7BE4CE-4F0D-7F4F-E72A-BED19CF196E1}"/>
          </ac:picMkLst>
        </pc:picChg>
        <pc:picChg chg="add del mod">
          <ac:chgData name="Capucine RENEAUME" userId="fa6cce52-e4cd-405c-8f0b-1ea2de28bf1d" providerId="ADAL" clId="{E90E35A0-7251-A144-A739-E05F689FE604}" dt="2023-02-17T18:50:12.535" v="11547"/>
          <ac:picMkLst>
            <pc:docMk/>
            <pc:sldMk cId="4179023130" sldId="352"/>
            <ac:picMk id="7" creationId="{0FD02333-19C6-DB6E-61C8-E0B74C002D0A}"/>
          </ac:picMkLst>
        </pc:picChg>
        <pc:picChg chg="add del mod">
          <ac:chgData name="Capucine RENEAUME" userId="fa6cce52-e4cd-405c-8f0b-1ea2de28bf1d" providerId="ADAL" clId="{E90E35A0-7251-A144-A739-E05F689FE604}" dt="2023-02-17T18:50:18.542" v="11550"/>
          <ac:picMkLst>
            <pc:docMk/>
            <pc:sldMk cId="4179023130" sldId="352"/>
            <ac:picMk id="9" creationId="{A40225D3-2A44-FB17-E379-3F2A175D22C6}"/>
          </ac:picMkLst>
        </pc:picChg>
      </pc:sldChg>
      <pc:sldChg chg="modSp add del mod">
        <pc:chgData name="Capucine RENEAUME" userId="fa6cce52-e4cd-405c-8f0b-1ea2de28bf1d" providerId="ADAL" clId="{E90E35A0-7251-A144-A739-E05F689FE604}" dt="2023-02-18T09:45:09.647" v="12635" actId="2696"/>
        <pc:sldMkLst>
          <pc:docMk/>
          <pc:sldMk cId="2821846331" sldId="353"/>
        </pc:sldMkLst>
        <pc:spChg chg="mod">
          <ac:chgData name="Capucine RENEAUME" userId="fa6cce52-e4cd-405c-8f0b-1ea2de28bf1d" providerId="ADAL" clId="{E90E35A0-7251-A144-A739-E05F689FE604}" dt="2023-02-17T19:03:30.352" v="11969"/>
          <ac:spMkLst>
            <pc:docMk/>
            <pc:sldMk cId="2821846331" sldId="353"/>
            <ac:spMk id="3" creationId="{FDBED866-EF69-578E-5E1C-31AA6BB29F94}"/>
          </ac:spMkLst>
        </pc:spChg>
        <pc:spChg chg="mod">
          <ac:chgData name="Capucine RENEAUME" userId="fa6cce52-e4cd-405c-8f0b-1ea2de28bf1d" providerId="ADAL" clId="{E90E35A0-7251-A144-A739-E05F689FE604}" dt="2023-02-17T19:00:26.996" v="11791" actId="13926"/>
          <ac:spMkLst>
            <pc:docMk/>
            <pc:sldMk cId="2821846331" sldId="353"/>
            <ac:spMk id="4" creationId="{D5C3ED2B-99B1-AC3E-B8B3-0C4C71B0876E}"/>
          </ac:spMkLst>
        </pc:spChg>
      </pc:sldChg>
      <pc:sldChg chg="delSp modSp add del mod">
        <pc:chgData name="Capucine RENEAUME" userId="fa6cce52-e4cd-405c-8f0b-1ea2de28bf1d" providerId="ADAL" clId="{E90E35A0-7251-A144-A739-E05F689FE604}" dt="2023-02-18T09:45:40.416" v="12637" actId="2696"/>
        <pc:sldMkLst>
          <pc:docMk/>
          <pc:sldMk cId="3821874367" sldId="354"/>
        </pc:sldMkLst>
        <pc:spChg chg="mod">
          <ac:chgData name="Capucine RENEAUME" userId="fa6cce52-e4cd-405c-8f0b-1ea2de28bf1d" providerId="ADAL" clId="{E90E35A0-7251-A144-A739-E05F689FE604}" dt="2023-02-17T19:05:17.171" v="11982" actId="12"/>
          <ac:spMkLst>
            <pc:docMk/>
            <pc:sldMk cId="3821874367" sldId="354"/>
            <ac:spMk id="3" creationId="{5989D1D0-16F3-20D8-C053-D6033D16698C}"/>
          </ac:spMkLst>
        </pc:spChg>
        <pc:picChg chg="del">
          <ac:chgData name="Capucine RENEAUME" userId="fa6cce52-e4cd-405c-8f0b-1ea2de28bf1d" providerId="ADAL" clId="{E90E35A0-7251-A144-A739-E05F689FE604}" dt="2023-02-17T19:05:10.706" v="11980" actId="478"/>
          <ac:picMkLst>
            <pc:docMk/>
            <pc:sldMk cId="3821874367" sldId="354"/>
            <ac:picMk id="5" creationId="{38596208-0833-45A4-CD79-4F7C1B65E3BD}"/>
          </ac:picMkLst>
        </pc:picChg>
      </pc:sldChg>
      <pc:sldChg chg="addSp modSp new mod">
        <pc:chgData name="Capucine RENEAUME" userId="fa6cce52-e4cd-405c-8f0b-1ea2de28bf1d" providerId="ADAL" clId="{E90E35A0-7251-A144-A739-E05F689FE604}" dt="2023-02-18T09:25:56.442" v="12349" actId="20577"/>
        <pc:sldMkLst>
          <pc:docMk/>
          <pc:sldMk cId="83764588" sldId="355"/>
        </pc:sldMkLst>
        <pc:spChg chg="add mod">
          <ac:chgData name="Capucine RENEAUME" userId="fa6cce52-e4cd-405c-8f0b-1ea2de28bf1d" providerId="ADAL" clId="{E90E35A0-7251-A144-A739-E05F689FE604}" dt="2023-02-18T09:25:56.442" v="12349" actId="20577"/>
          <ac:spMkLst>
            <pc:docMk/>
            <pc:sldMk cId="83764588" sldId="355"/>
            <ac:spMk id="3" creationId="{C39F04A6-85D2-392C-C96A-C432E333110D}"/>
          </ac:spMkLst>
        </pc:spChg>
      </pc:sldChg>
      <pc:sldChg chg="addSp delSp modSp new del mod">
        <pc:chgData name="Capucine RENEAUME" userId="fa6cce52-e4cd-405c-8f0b-1ea2de28bf1d" providerId="ADAL" clId="{E90E35A0-7251-A144-A739-E05F689FE604}" dt="2023-02-18T09:19:58.272" v="12292" actId="2696"/>
        <pc:sldMkLst>
          <pc:docMk/>
          <pc:sldMk cId="2672634983" sldId="355"/>
        </pc:sldMkLst>
        <pc:spChg chg="add del mod">
          <ac:chgData name="Capucine RENEAUME" userId="fa6cce52-e4cd-405c-8f0b-1ea2de28bf1d" providerId="ADAL" clId="{E90E35A0-7251-A144-A739-E05F689FE604}" dt="2023-02-18T09:19:56.894" v="12291" actId="478"/>
          <ac:spMkLst>
            <pc:docMk/>
            <pc:sldMk cId="2672634983" sldId="355"/>
            <ac:spMk id="4" creationId="{AF825CA1-F719-A2AD-AC4F-A9C08BB582B4}"/>
          </ac:spMkLst>
        </pc:spChg>
      </pc:sldChg>
      <pc:sldChg chg="addSp delSp modSp new mod modShow">
        <pc:chgData name="Capucine RENEAUME" userId="fa6cce52-e4cd-405c-8f0b-1ea2de28bf1d" providerId="ADAL" clId="{E90E35A0-7251-A144-A739-E05F689FE604}" dt="2023-02-19T21:02:50.423" v="13306" actId="1036"/>
        <pc:sldMkLst>
          <pc:docMk/>
          <pc:sldMk cId="996226600" sldId="356"/>
        </pc:sldMkLst>
        <pc:spChg chg="mod">
          <ac:chgData name="Capucine RENEAUME" userId="fa6cce52-e4cd-405c-8f0b-1ea2de28bf1d" providerId="ADAL" clId="{E90E35A0-7251-A144-A739-E05F689FE604}" dt="2023-02-19T20:59:01.703" v="13242" actId="1076"/>
          <ac:spMkLst>
            <pc:docMk/>
            <pc:sldMk cId="996226600" sldId="356"/>
            <ac:spMk id="2" creationId="{6F68C044-6B9F-87A5-97D0-D1E5C2A9A45F}"/>
          </ac:spMkLst>
        </pc:spChg>
        <pc:spChg chg="add del mod">
          <ac:chgData name="Capucine RENEAUME" userId="fa6cce52-e4cd-405c-8f0b-1ea2de28bf1d" providerId="ADAL" clId="{E90E35A0-7251-A144-A739-E05F689FE604}" dt="2023-02-18T11:11:18.806" v="12759" actId="478"/>
          <ac:spMkLst>
            <pc:docMk/>
            <pc:sldMk cId="996226600" sldId="356"/>
            <ac:spMk id="3" creationId="{974B4819-6A5D-4755-8D30-76A65C8D7F10}"/>
          </ac:spMkLst>
        </pc:spChg>
        <pc:spChg chg="add mod">
          <ac:chgData name="Capucine RENEAUME" userId="fa6cce52-e4cd-405c-8f0b-1ea2de28bf1d" providerId="ADAL" clId="{E90E35A0-7251-A144-A739-E05F689FE604}" dt="2023-02-19T20:48:12.184" v="12981" actId="164"/>
          <ac:spMkLst>
            <pc:docMk/>
            <pc:sldMk cId="996226600" sldId="356"/>
            <ac:spMk id="4" creationId="{584FB26F-A2EC-D9C9-BCCE-E80FCCDE5BD2}"/>
          </ac:spMkLst>
        </pc:spChg>
        <pc:spChg chg="add mod">
          <ac:chgData name="Capucine RENEAUME" userId="fa6cce52-e4cd-405c-8f0b-1ea2de28bf1d" providerId="ADAL" clId="{E90E35A0-7251-A144-A739-E05F689FE604}" dt="2023-02-19T20:48:12.184" v="12981" actId="164"/>
          <ac:spMkLst>
            <pc:docMk/>
            <pc:sldMk cId="996226600" sldId="356"/>
            <ac:spMk id="6" creationId="{DA432CE7-4631-36B9-9916-862902E7E58B}"/>
          </ac:spMkLst>
        </pc:spChg>
        <pc:spChg chg="add del mod">
          <ac:chgData name="Capucine RENEAUME" userId="fa6cce52-e4cd-405c-8f0b-1ea2de28bf1d" providerId="ADAL" clId="{E90E35A0-7251-A144-A739-E05F689FE604}" dt="2023-02-19T20:46:00.901" v="12877"/>
          <ac:spMkLst>
            <pc:docMk/>
            <pc:sldMk cId="996226600" sldId="356"/>
            <ac:spMk id="8" creationId="{FA01B5E9-7A19-16F8-190C-DA6BE7204398}"/>
          </ac:spMkLst>
        </pc:spChg>
        <pc:spChg chg="add del mod">
          <ac:chgData name="Capucine RENEAUME" userId="fa6cce52-e4cd-405c-8f0b-1ea2de28bf1d" providerId="ADAL" clId="{E90E35A0-7251-A144-A739-E05F689FE604}" dt="2023-02-19T20:46:00.901" v="12877"/>
          <ac:spMkLst>
            <pc:docMk/>
            <pc:sldMk cId="996226600" sldId="356"/>
            <ac:spMk id="10" creationId="{BA66FCD8-48BE-A5E7-7836-952CF8962611}"/>
          </ac:spMkLst>
        </pc:spChg>
        <pc:spChg chg="add mod">
          <ac:chgData name="Capucine RENEAUME" userId="fa6cce52-e4cd-405c-8f0b-1ea2de28bf1d" providerId="ADAL" clId="{E90E35A0-7251-A144-A739-E05F689FE604}" dt="2023-02-19T20:59:11.977" v="13253" actId="1035"/>
          <ac:spMkLst>
            <pc:docMk/>
            <pc:sldMk cId="996226600" sldId="356"/>
            <ac:spMk id="12" creationId="{5F2FC577-EE51-616B-CFB9-0E3E0875D15D}"/>
          </ac:spMkLst>
        </pc:spChg>
        <pc:spChg chg="add mod">
          <ac:chgData name="Capucine RENEAUME" userId="fa6cce52-e4cd-405c-8f0b-1ea2de28bf1d" providerId="ADAL" clId="{E90E35A0-7251-A144-A739-E05F689FE604}" dt="2023-02-19T20:59:11.977" v="13253" actId="1035"/>
          <ac:spMkLst>
            <pc:docMk/>
            <pc:sldMk cId="996226600" sldId="356"/>
            <ac:spMk id="13" creationId="{DAD938CB-4740-008D-1671-C78F737A9570}"/>
          </ac:spMkLst>
        </pc:spChg>
        <pc:spChg chg="add mod">
          <ac:chgData name="Capucine RENEAUME" userId="fa6cce52-e4cd-405c-8f0b-1ea2de28bf1d" providerId="ADAL" clId="{E90E35A0-7251-A144-A739-E05F689FE604}" dt="2023-02-19T20:48:04.474" v="12979" actId="164"/>
          <ac:spMkLst>
            <pc:docMk/>
            <pc:sldMk cId="996226600" sldId="356"/>
            <ac:spMk id="14" creationId="{59DD599A-32FF-E04F-8989-D3947B217118}"/>
          </ac:spMkLst>
        </pc:spChg>
        <pc:spChg chg="add mod">
          <ac:chgData name="Capucine RENEAUME" userId="fa6cce52-e4cd-405c-8f0b-1ea2de28bf1d" providerId="ADAL" clId="{E90E35A0-7251-A144-A739-E05F689FE604}" dt="2023-02-19T20:48:04.474" v="12979" actId="164"/>
          <ac:spMkLst>
            <pc:docMk/>
            <pc:sldMk cId="996226600" sldId="356"/>
            <ac:spMk id="15" creationId="{8BAF4148-E64A-639D-BD2E-6B6651223D1F}"/>
          </ac:spMkLst>
        </pc:spChg>
        <pc:spChg chg="add mod">
          <ac:chgData name="Capucine RENEAUME" userId="fa6cce52-e4cd-405c-8f0b-1ea2de28bf1d" providerId="ADAL" clId="{E90E35A0-7251-A144-A739-E05F689FE604}" dt="2023-02-19T20:59:20.267" v="13257" actId="1035"/>
          <ac:spMkLst>
            <pc:docMk/>
            <pc:sldMk cId="996226600" sldId="356"/>
            <ac:spMk id="16" creationId="{2F538B81-1DAA-00A5-8EDA-A55F395DA818}"/>
          </ac:spMkLst>
        </pc:spChg>
        <pc:spChg chg="add mod">
          <ac:chgData name="Capucine RENEAUME" userId="fa6cce52-e4cd-405c-8f0b-1ea2de28bf1d" providerId="ADAL" clId="{E90E35A0-7251-A144-A739-E05F689FE604}" dt="2023-02-19T20:59:20.267" v="13257" actId="1035"/>
          <ac:spMkLst>
            <pc:docMk/>
            <pc:sldMk cId="996226600" sldId="356"/>
            <ac:spMk id="17" creationId="{09FD423B-F35B-07C4-9D8B-04E10A8A660B}"/>
          </ac:spMkLst>
        </pc:spChg>
        <pc:spChg chg="add mod">
          <ac:chgData name="Capucine RENEAUME" userId="fa6cce52-e4cd-405c-8f0b-1ea2de28bf1d" providerId="ADAL" clId="{E90E35A0-7251-A144-A739-E05F689FE604}" dt="2023-02-19T21:02:50.423" v="13306" actId="1036"/>
          <ac:spMkLst>
            <pc:docMk/>
            <pc:sldMk cId="996226600" sldId="356"/>
            <ac:spMk id="23" creationId="{F3101F2C-EE87-5D61-91E4-6481D31545F9}"/>
          </ac:spMkLst>
        </pc:spChg>
        <pc:grpChg chg="add mod">
          <ac:chgData name="Capucine RENEAUME" userId="fa6cce52-e4cd-405c-8f0b-1ea2de28bf1d" providerId="ADAL" clId="{E90E35A0-7251-A144-A739-E05F689FE604}" dt="2023-02-19T20:48:19.418" v="12982" actId="164"/>
          <ac:grpSpMkLst>
            <pc:docMk/>
            <pc:sldMk cId="996226600" sldId="356"/>
            <ac:grpSpMk id="18" creationId="{E7119F8E-060C-D3B0-0278-561FCCB3F2F0}"/>
          </ac:grpSpMkLst>
        </pc:grpChg>
        <pc:grpChg chg="add mod">
          <ac:chgData name="Capucine RENEAUME" userId="fa6cce52-e4cd-405c-8f0b-1ea2de28bf1d" providerId="ADAL" clId="{E90E35A0-7251-A144-A739-E05F689FE604}" dt="2023-02-19T20:48:19.418" v="12982" actId="164"/>
          <ac:grpSpMkLst>
            <pc:docMk/>
            <pc:sldMk cId="996226600" sldId="356"/>
            <ac:grpSpMk id="19" creationId="{8328E144-C1A6-1960-96BE-7212FCCBCF58}"/>
          </ac:grpSpMkLst>
        </pc:grpChg>
        <pc:grpChg chg="add mod">
          <ac:chgData name="Capucine RENEAUME" userId="fa6cce52-e4cd-405c-8f0b-1ea2de28bf1d" providerId="ADAL" clId="{E90E35A0-7251-A144-A739-E05F689FE604}" dt="2023-02-19T20:48:19.418" v="12982" actId="164"/>
          <ac:grpSpMkLst>
            <pc:docMk/>
            <pc:sldMk cId="996226600" sldId="356"/>
            <ac:grpSpMk id="20" creationId="{58B8ACFF-48D1-DEE4-2BE0-E9B63872DA83}"/>
          </ac:grpSpMkLst>
        </pc:grpChg>
        <pc:grpChg chg="add mod">
          <ac:chgData name="Capucine RENEAUME" userId="fa6cce52-e4cd-405c-8f0b-1ea2de28bf1d" providerId="ADAL" clId="{E90E35A0-7251-A144-A739-E05F689FE604}" dt="2023-02-19T20:48:19.418" v="12982" actId="164"/>
          <ac:grpSpMkLst>
            <pc:docMk/>
            <pc:sldMk cId="996226600" sldId="356"/>
            <ac:grpSpMk id="21" creationId="{7C76B884-B271-3AA2-85AB-21B2C84355D0}"/>
          </ac:grpSpMkLst>
        </pc:grpChg>
        <pc:grpChg chg="add mod">
          <ac:chgData name="Capucine RENEAUME" userId="fa6cce52-e4cd-405c-8f0b-1ea2de28bf1d" providerId="ADAL" clId="{E90E35A0-7251-A144-A739-E05F689FE604}" dt="2023-02-19T21:02:50.423" v="13306" actId="1036"/>
          <ac:grpSpMkLst>
            <pc:docMk/>
            <pc:sldMk cId="996226600" sldId="356"/>
            <ac:grpSpMk id="22" creationId="{2F254AA9-E213-7016-DDC5-14459E8276A1}"/>
          </ac:grpSpMkLst>
        </pc:grpChg>
        <pc:graphicFrameChg chg="add mod">
          <ac:chgData name="Capucine RENEAUME" userId="fa6cce52-e4cd-405c-8f0b-1ea2de28bf1d" providerId="ADAL" clId="{E90E35A0-7251-A144-A739-E05F689FE604}" dt="2023-02-19T21:02:50.423" v="13306" actId="1036"/>
          <ac:graphicFrameMkLst>
            <pc:docMk/>
            <pc:sldMk cId="996226600" sldId="356"/>
            <ac:graphicFrameMk id="3" creationId="{648A0189-5F7A-7CA8-1A52-22179F78D0F2}"/>
          </ac:graphicFrameMkLst>
        </pc:graphicFrameChg>
        <pc:picChg chg="add del mod">
          <ac:chgData name="Capucine RENEAUME" userId="fa6cce52-e4cd-405c-8f0b-1ea2de28bf1d" providerId="ADAL" clId="{E90E35A0-7251-A144-A739-E05F689FE604}" dt="2023-02-19T20:28:37.596" v="12819" actId="478"/>
          <ac:picMkLst>
            <pc:docMk/>
            <pc:sldMk cId="996226600" sldId="356"/>
            <ac:picMk id="5" creationId="{B9E72731-7277-EA48-5A64-D0A3017D3688}"/>
          </ac:picMkLst>
        </pc:picChg>
        <pc:picChg chg="add del mod">
          <ac:chgData name="Capucine RENEAUME" userId="fa6cce52-e4cd-405c-8f0b-1ea2de28bf1d" providerId="ADAL" clId="{E90E35A0-7251-A144-A739-E05F689FE604}" dt="2023-02-19T20:28:35.507" v="12817" actId="478"/>
          <ac:picMkLst>
            <pc:docMk/>
            <pc:sldMk cId="996226600" sldId="356"/>
            <ac:picMk id="7" creationId="{2EB9D0D6-A40D-655B-D79C-140C11F6E6CD}"/>
          </ac:picMkLst>
        </pc:picChg>
        <pc:picChg chg="add del mod">
          <ac:chgData name="Capucine RENEAUME" userId="fa6cce52-e4cd-405c-8f0b-1ea2de28bf1d" providerId="ADAL" clId="{E90E35A0-7251-A144-A739-E05F689FE604}" dt="2023-02-19T20:28:36.534" v="12818" actId="478"/>
          <ac:picMkLst>
            <pc:docMk/>
            <pc:sldMk cId="996226600" sldId="356"/>
            <ac:picMk id="9" creationId="{714AE1D7-3695-3BE4-43ED-B0529A03C4BC}"/>
          </ac:picMkLst>
        </pc:picChg>
        <pc:picChg chg="add del mod">
          <ac:chgData name="Capucine RENEAUME" userId="fa6cce52-e4cd-405c-8f0b-1ea2de28bf1d" providerId="ADAL" clId="{E90E35A0-7251-A144-A739-E05F689FE604}" dt="2023-02-19T20:28:34.260" v="12816" actId="478"/>
          <ac:picMkLst>
            <pc:docMk/>
            <pc:sldMk cId="996226600" sldId="356"/>
            <ac:picMk id="11" creationId="{18DDA3CC-A3E2-215B-2D87-72FCC3669A66}"/>
          </ac:picMkLst>
        </pc:picChg>
      </pc:sldChg>
      <pc:sldChg chg="new del">
        <pc:chgData name="Capucine RENEAUME" userId="fa6cce52-e4cd-405c-8f0b-1ea2de28bf1d" providerId="ADAL" clId="{E90E35A0-7251-A144-A739-E05F689FE604}" dt="2023-02-18T09:25:00.387" v="12340" actId="2696"/>
        <pc:sldMkLst>
          <pc:docMk/>
          <pc:sldMk cId="2536765738" sldId="356"/>
        </pc:sldMkLst>
      </pc:sldChg>
      <pc:sldChg chg="addSp delSp modSp new mod">
        <pc:chgData name="Capucine RENEAUME" userId="fa6cce52-e4cd-405c-8f0b-1ea2de28bf1d" providerId="ADAL" clId="{E90E35A0-7251-A144-A739-E05F689FE604}" dt="2023-02-18T09:44:21.939" v="12630" actId="14100"/>
        <pc:sldMkLst>
          <pc:docMk/>
          <pc:sldMk cId="1675220243" sldId="357"/>
        </pc:sldMkLst>
        <pc:spChg chg="del">
          <ac:chgData name="Capucine RENEAUME" userId="fa6cce52-e4cd-405c-8f0b-1ea2de28bf1d" providerId="ADAL" clId="{E90E35A0-7251-A144-A739-E05F689FE604}" dt="2023-02-18T09:43:48.300" v="12516" actId="478"/>
          <ac:spMkLst>
            <pc:docMk/>
            <pc:sldMk cId="1675220243" sldId="357"/>
            <ac:spMk id="2" creationId="{F3EB6917-136C-EA42-CFAB-DA6BE32EBE89}"/>
          </ac:spMkLst>
        </pc:spChg>
        <pc:spChg chg="add mod">
          <ac:chgData name="Capucine RENEAUME" userId="fa6cce52-e4cd-405c-8f0b-1ea2de28bf1d" providerId="ADAL" clId="{E90E35A0-7251-A144-A739-E05F689FE604}" dt="2023-02-18T09:44:21.939" v="12630" actId="14100"/>
          <ac:spMkLst>
            <pc:docMk/>
            <pc:sldMk cId="1675220243" sldId="357"/>
            <ac:spMk id="4" creationId="{B6F2987D-1F82-A137-2A8E-459A3AAFEBCB}"/>
          </ac:spMkLst>
        </pc:spChg>
      </pc:sldChg>
      <pc:sldChg chg="add del">
        <pc:chgData name="Capucine RENEAUME" userId="fa6cce52-e4cd-405c-8f0b-1ea2de28bf1d" providerId="ADAL" clId="{E90E35A0-7251-A144-A739-E05F689FE604}" dt="2023-02-18T10:11:45.559" v="12690"/>
        <pc:sldMkLst>
          <pc:docMk/>
          <pc:sldMk cId="95218544" sldId="358"/>
        </pc:sldMkLst>
      </pc:sldChg>
      <pc:sldChg chg="add del">
        <pc:chgData name="Capucine RENEAUME" userId="fa6cce52-e4cd-405c-8f0b-1ea2de28bf1d" providerId="ADAL" clId="{E90E35A0-7251-A144-A739-E05F689FE604}" dt="2023-02-18T10:11:45.559" v="12690"/>
        <pc:sldMkLst>
          <pc:docMk/>
          <pc:sldMk cId="3158320967" sldId="359"/>
        </pc:sldMkLst>
      </pc:sldChg>
      <pc:sldChg chg="add del">
        <pc:chgData name="Capucine RENEAUME" userId="fa6cce52-e4cd-405c-8f0b-1ea2de28bf1d" providerId="ADAL" clId="{E90E35A0-7251-A144-A739-E05F689FE604}" dt="2023-02-18T10:11:45.559" v="12690"/>
        <pc:sldMkLst>
          <pc:docMk/>
          <pc:sldMk cId="2237857401" sldId="360"/>
        </pc:sldMkLst>
      </pc:sldChg>
      <pc:sldChg chg="del">
        <pc:chgData name="Capucine RENEAUME" userId="fa6cce52-e4cd-405c-8f0b-1ea2de28bf1d" providerId="ADAL" clId="{E90E35A0-7251-A144-A739-E05F689FE604}" dt="2023-02-20T13:14:40.261" v="13319" actId="2696"/>
        <pc:sldMkLst>
          <pc:docMk/>
          <pc:sldMk cId="2945273738" sldId="361"/>
        </pc:sldMkLst>
      </pc:sldChg>
      <pc:sldChg chg="modSp mod">
        <pc:chgData name="Capucine RENEAUME" userId="fa6cce52-e4cd-405c-8f0b-1ea2de28bf1d" providerId="ADAL" clId="{E90E35A0-7251-A144-A739-E05F689FE604}" dt="2023-02-21T16:34:47.713" v="13435" actId="1076"/>
        <pc:sldMkLst>
          <pc:docMk/>
          <pc:sldMk cId="2179144220" sldId="364"/>
        </pc:sldMkLst>
        <pc:graphicFrameChg chg="mod">
          <ac:chgData name="Capucine RENEAUME" userId="fa6cce52-e4cd-405c-8f0b-1ea2de28bf1d" providerId="ADAL" clId="{E90E35A0-7251-A144-A739-E05F689FE604}" dt="2023-02-21T16:34:47.713" v="13435" actId="1076"/>
          <ac:graphicFrameMkLst>
            <pc:docMk/>
            <pc:sldMk cId="2179144220" sldId="364"/>
            <ac:graphicFrameMk id="3" creationId="{FCA4949C-A481-7420-6AF1-FC0D50CA5969}"/>
          </ac:graphicFrameMkLst>
        </pc:graphicFrameChg>
      </pc:sldChg>
      <pc:sldChg chg="modSp mod">
        <pc:chgData name="Capucine RENEAUME" userId="fa6cce52-e4cd-405c-8f0b-1ea2de28bf1d" providerId="ADAL" clId="{E90E35A0-7251-A144-A739-E05F689FE604}" dt="2023-02-21T16:35:30.900" v="13442" actId="1076"/>
        <pc:sldMkLst>
          <pc:docMk/>
          <pc:sldMk cId="2172686675" sldId="365"/>
        </pc:sldMkLst>
        <pc:graphicFrameChg chg="mod modGraphic">
          <ac:chgData name="Capucine RENEAUME" userId="fa6cce52-e4cd-405c-8f0b-1ea2de28bf1d" providerId="ADAL" clId="{E90E35A0-7251-A144-A739-E05F689FE604}" dt="2023-02-21T16:35:30.900" v="13442" actId="1076"/>
          <ac:graphicFrameMkLst>
            <pc:docMk/>
            <pc:sldMk cId="2172686675" sldId="365"/>
            <ac:graphicFrameMk id="3" creationId="{FCA4949C-A481-7420-6AF1-FC0D50CA5969}"/>
          </ac:graphicFrameMkLst>
        </pc:graphicFrameChg>
      </pc:sldChg>
      <pc:sldChg chg="modSp mod">
        <pc:chgData name="Capucine RENEAUME" userId="fa6cce52-e4cd-405c-8f0b-1ea2de28bf1d" providerId="ADAL" clId="{E90E35A0-7251-A144-A739-E05F689FE604}" dt="2023-02-21T16:31:23.540" v="13433" actId="113"/>
        <pc:sldMkLst>
          <pc:docMk/>
          <pc:sldMk cId="941250848" sldId="368"/>
        </pc:sldMkLst>
        <pc:spChg chg="mod">
          <ac:chgData name="Capucine RENEAUME" userId="fa6cce52-e4cd-405c-8f0b-1ea2de28bf1d" providerId="ADAL" clId="{E90E35A0-7251-A144-A739-E05F689FE604}" dt="2023-02-21T16:31:23.540" v="13433" actId="113"/>
          <ac:spMkLst>
            <pc:docMk/>
            <pc:sldMk cId="941250848" sldId="368"/>
            <ac:spMk id="7" creationId="{FFC85943-9C0E-43C9-0D3B-22850FA3247B}"/>
          </ac:spMkLst>
        </pc:spChg>
      </pc:sldChg>
      <pc:sldChg chg="modSp mod">
        <pc:chgData name="Capucine RENEAUME" userId="fa6cce52-e4cd-405c-8f0b-1ea2de28bf1d" providerId="ADAL" clId="{E90E35A0-7251-A144-A739-E05F689FE604}" dt="2023-02-21T16:29:09.527" v="13415" actId="13926"/>
        <pc:sldMkLst>
          <pc:docMk/>
          <pc:sldMk cId="2241839503" sldId="372"/>
        </pc:sldMkLst>
        <pc:spChg chg="mod">
          <ac:chgData name="Capucine RENEAUME" userId="fa6cce52-e4cd-405c-8f0b-1ea2de28bf1d" providerId="ADAL" clId="{E90E35A0-7251-A144-A739-E05F689FE604}" dt="2023-02-21T16:29:09.527" v="13415" actId="13926"/>
          <ac:spMkLst>
            <pc:docMk/>
            <pc:sldMk cId="2241839503" sldId="372"/>
            <ac:spMk id="8" creationId="{681A40C7-C7F9-1C96-D77A-B2E782E1E013}"/>
          </ac:spMkLst>
        </pc:spChg>
      </pc:sldChg>
      <pc:sldMasterChg chg="delSldLayout">
        <pc:chgData name="Capucine RENEAUME" userId="fa6cce52-e4cd-405c-8f0b-1ea2de28bf1d" providerId="ADAL" clId="{E90E35A0-7251-A144-A739-E05F689FE604}" dt="2023-02-13T21:50:32.320" v="3082" actId="2696"/>
        <pc:sldMasterMkLst>
          <pc:docMk/>
          <pc:sldMasterMk cId="3031700593" sldId="2147483660"/>
        </pc:sldMasterMkLst>
        <pc:sldLayoutChg chg="del">
          <pc:chgData name="Capucine RENEAUME" userId="fa6cce52-e4cd-405c-8f0b-1ea2de28bf1d" providerId="ADAL" clId="{E90E35A0-7251-A144-A739-E05F689FE604}" dt="2023-02-13T21:50:32.320" v="3082" actId="2696"/>
          <pc:sldLayoutMkLst>
            <pc:docMk/>
            <pc:sldMasterMk cId="3031700593" sldId="2147483660"/>
            <pc:sldLayoutMk cId="341748275" sldId="2147483663"/>
          </pc:sldLayoutMkLst>
        </pc:sldLayoutChg>
      </pc:sldMasterChg>
    </pc:docChg>
  </pc:docChgLst>
  <pc:docChgLst>
    <pc:chgData name="Sami-Joe FARAH" userId="db98178f-e1a8-4694-8e6f-1e2f1cf00359" providerId="ADAL" clId="{861635E5-1E60-5B4B-BD10-8C82E909BEF7}"/>
    <pc:docChg chg="undo redo custSel addSld delSld modSld sldOrd delSection modSection">
      <pc:chgData name="Sami-Joe FARAH" userId="db98178f-e1a8-4694-8e6f-1e2f1cf00359" providerId="ADAL" clId="{861635E5-1E60-5B4B-BD10-8C82E909BEF7}" dt="2023-04-05T07:59:18.064" v="6825" actId="20577"/>
      <pc:docMkLst>
        <pc:docMk/>
      </pc:docMkLst>
      <pc:sldChg chg="modSp mod">
        <pc:chgData name="Sami-Joe FARAH" userId="db98178f-e1a8-4694-8e6f-1e2f1cf00359" providerId="ADAL" clId="{861635E5-1E60-5B4B-BD10-8C82E909BEF7}" dt="2023-03-15T15:39:37.054" v="317" actId="20577"/>
        <pc:sldMkLst>
          <pc:docMk/>
          <pc:sldMk cId="3966993664" sldId="258"/>
        </pc:sldMkLst>
        <pc:spChg chg="mod">
          <ac:chgData name="Sami-Joe FARAH" userId="db98178f-e1a8-4694-8e6f-1e2f1cf00359" providerId="ADAL" clId="{861635E5-1E60-5B4B-BD10-8C82E909BEF7}" dt="2023-03-15T15:39:37.054" v="317" actId="20577"/>
          <ac:spMkLst>
            <pc:docMk/>
            <pc:sldMk cId="3966993664" sldId="258"/>
            <ac:spMk id="2" creationId="{5702CBD2-D018-8AF5-2A0C-2AEA59B20BEC}"/>
          </ac:spMkLst>
        </pc:spChg>
      </pc:sldChg>
      <pc:sldChg chg="modSp mod">
        <pc:chgData name="Sami-Joe FARAH" userId="db98178f-e1a8-4694-8e6f-1e2f1cf00359" providerId="ADAL" clId="{861635E5-1E60-5B4B-BD10-8C82E909BEF7}" dt="2023-03-15T15:35:48.846" v="282" actId="20577"/>
        <pc:sldMkLst>
          <pc:docMk/>
          <pc:sldMk cId="281066794" sldId="381"/>
        </pc:sldMkLst>
        <pc:spChg chg="mod">
          <ac:chgData name="Sami-Joe FARAH" userId="db98178f-e1a8-4694-8e6f-1e2f1cf00359" providerId="ADAL" clId="{861635E5-1E60-5B4B-BD10-8C82E909BEF7}" dt="2023-03-15T15:35:48.846" v="282" actId="20577"/>
          <ac:spMkLst>
            <pc:docMk/>
            <pc:sldMk cId="281066794" sldId="381"/>
            <ac:spMk id="2" creationId="{CA22F27C-11B0-A81D-EF9B-EB940CAD6AD5}"/>
          </ac:spMkLst>
        </pc:spChg>
      </pc:sldChg>
      <pc:sldChg chg="delSp new del mod">
        <pc:chgData name="Sami-Joe FARAH" userId="db98178f-e1a8-4694-8e6f-1e2f1cf00359" providerId="ADAL" clId="{861635E5-1E60-5B4B-BD10-8C82E909BEF7}" dt="2023-03-16T17:43:16.711" v="322" actId="2696"/>
        <pc:sldMkLst>
          <pc:docMk/>
          <pc:sldMk cId="77746823" sldId="386"/>
        </pc:sldMkLst>
        <pc:spChg chg="del">
          <ac:chgData name="Sami-Joe FARAH" userId="db98178f-e1a8-4694-8e6f-1e2f1cf00359" providerId="ADAL" clId="{861635E5-1E60-5B4B-BD10-8C82E909BEF7}" dt="2023-03-16T17:43:11.431" v="321" actId="478"/>
          <ac:spMkLst>
            <pc:docMk/>
            <pc:sldMk cId="77746823" sldId="386"/>
            <ac:spMk id="2" creationId="{9D1B6916-B544-945A-236A-D2AB2078E16E}"/>
          </ac:spMkLst>
        </pc:spChg>
        <pc:spChg chg="del">
          <ac:chgData name="Sami-Joe FARAH" userId="db98178f-e1a8-4694-8e6f-1e2f1cf00359" providerId="ADAL" clId="{861635E5-1E60-5B4B-BD10-8C82E909BEF7}" dt="2023-03-16T17:43:09.484" v="320" actId="478"/>
          <ac:spMkLst>
            <pc:docMk/>
            <pc:sldMk cId="77746823" sldId="386"/>
            <ac:spMk id="3" creationId="{ED31E37A-F311-124E-FCE3-C8D845C2DFB0}"/>
          </ac:spMkLst>
        </pc:spChg>
        <pc:spChg chg="del">
          <ac:chgData name="Sami-Joe FARAH" userId="db98178f-e1a8-4694-8e6f-1e2f1cf00359" providerId="ADAL" clId="{861635E5-1E60-5B4B-BD10-8C82E909BEF7}" dt="2023-03-16T17:43:05.887" v="319" actId="478"/>
          <ac:spMkLst>
            <pc:docMk/>
            <pc:sldMk cId="77746823" sldId="386"/>
            <ac:spMk id="4" creationId="{34665AC9-719D-4233-A1EB-D7CC048DBC86}"/>
          </ac:spMkLst>
        </pc:spChg>
      </pc:sldChg>
      <pc:sldChg chg="modSp add mod modNotesTx">
        <pc:chgData name="Sami-Joe FARAH" userId="db98178f-e1a8-4694-8e6f-1e2f1cf00359" providerId="ADAL" clId="{861635E5-1E60-5B4B-BD10-8C82E909BEF7}" dt="2023-04-04T10:45:22.317" v="6692" actId="207"/>
        <pc:sldMkLst>
          <pc:docMk/>
          <pc:sldMk cId="2131994489" sldId="386"/>
        </pc:sldMkLst>
        <pc:spChg chg="mod">
          <ac:chgData name="Sami-Joe FARAH" userId="db98178f-e1a8-4694-8e6f-1e2f1cf00359" providerId="ADAL" clId="{861635E5-1E60-5B4B-BD10-8C82E909BEF7}" dt="2023-03-16T17:47:50.444" v="486" actId="403"/>
          <ac:spMkLst>
            <pc:docMk/>
            <pc:sldMk cId="2131994489" sldId="386"/>
            <ac:spMk id="2" creationId="{CA22F27C-11B0-A81D-EF9B-EB940CAD6AD5}"/>
          </ac:spMkLst>
        </pc:spChg>
        <pc:spChg chg="mod">
          <ac:chgData name="Sami-Joe FARAH" userId="db98178f-e1a8-4694-8e6f-1e2f1cf00359" providerId="ADAL" clId="{861635E5-1E60-5B4B-BD10-8C82E909BEF7}" dt="2023-04-04T10:45:22.317" v="6692" actId="207"/>
          <ac:spMkLst>
            <pc:docMk/>
            <pc:sldMk cId="2131994489" sldId="386"/>
            <ac:spMk id="3" creationId="{44A8FED4-C4A4-A126-11BC-61FF5ED425D6}"/>
          </ac:spMkLst>
        </pc:spChg>
      </pc:sldChg>
      <pc:sldChg chg="new del">
        <pc:chgData name="Sami-Joe FARAH" userId="db98178f-e1a8-4694-8e6f-1e2f1cf00359" providerId="ADAL" clId="{861635E5-1E60-5B4B-BD10-8C82E909BEF7}" dt="2023-03-16T17:43:20.433" v="324" actId="680"/>
        <pc:sldMkLst>
          <pc:docMk/>
          <pc:sldMk cId="3351091211" sldId="386"/>
        </pc:sldMkLst>
      </pc:sldChg>
      <pc:sldChg chg="modSp add mod modNotesTx">
        <pc:chgData name="Sami-Joe FARAH" userId="db98178f-e1a8-4694-8e6f-1e2f1cf00359" providerId="ADAL" clId="{861635E5-1E60-5B4B-BD10-8C82E909BEF7}" dt="2023-04-03T16:16:15.011" v="6552" actId="108"/>
        <pc:sldMkLst>
          <pc:docMk/>
          <pc:sldMk cId="227612668" sldId="387"/>
        </pc:sldMkLst>
        <pc:spChg chg="mod">
          <ac:chgData name="Sami-Joe FARAH" userId="db98178f-e1a8-4694-8e6f-1e2f1cf00359" providerId="ADAL" clId="{861635E5-1E60-5B4B-BD10-8C82E909BEF7}" dt="2023-03-16T18:10:12.869" v="1040" actId="108"/>
          <ac:spMkLst>
            <pc:docMk/>
            <pc:sldMk cId="227612668" sldId="387"/>
            <ac:spMk id="2" creationId="{CA22F27C-11B0-A81D-EF9B-EB940CAD6AD5}"/>
          </ac:spMkLst>
        </pc:spChg>
        <pc:spChg chg="mod">
          <ac:chgData name="Sami-Joe FARAH" userId="db98178f-e1a8-4694-8e6f-1e2f1cf00359" providerId="ADAL" clId="{861635E5-1E60-5B4B-BD10-8C82E909BEF7}" dt="2023-04-03T16:16:15.011" v="6552" actId="108"/>
          <ac:spMkLst>
            <pc:docMk/>
            <pc:sldMk cId="227612668" sldId="387"/>
            <ac:spMk id="3" creationId="{44A8FED4-C4A4-A126-11BC-61FF5ED425D6}"/>
          </ac:spMkLst>
        </pc:spChg>
      </pc:sldChg>
      <pc:sldChg chg="modSp add mod modNotesTx">
        <pc:chgData name="Sami-Joe FARAH" userId="db98178f-e1a8-4694-8e6f-1e2f1cf00359" providerId="ADAL" clId="{861635E5-1E60-5B4B-BD10-8C82E909BEF7}" dt="2023-04-03T16:16:21.378" v="6553" actId="108"/>
        <pc:sldMkLst>
          <pc:docMk/>
          <pc:sldMk cId="2746014466" sldId="388"/>
        </pc:sldMkLst>
        <pc:spChg chg="mod">
          <ac:chgData name="Sami-Joe FARAH" userId="db98178f-e1a8-4694-8e6f-1e2f1cf00359" providerId="ADAL" clId="{861635E5-1E60-5B4B-BD10-8C82E909BEF7}" dt="2023-03-29T14:30:38.386" v="6549" actId="14100"/>
          <ac:spMkLst>
            <pc:docMk/>
            <pc:sldMk cId="2746014466" sldId="388"/>
            <ac:spMk id="2" creationId="{CA22F27C-11B0-A81D-EF9B-EB940CAD6AD5}"/>
          </ac:spMkLst>
        </pc:spChg>
        <pc:spChg chg="mod">
          <ac:chgData name="Sami-Joe FARAH" userId="db98178f-e1a8-4694-8e6f-1e2f1cf00359" providerId="ADAL" clId="{861635E5-1E60-5B4B-BD10-8C82E909BEF7}" dt="2023-04-03T16:16:21.378" v="6553" actId="108"/>
          <ac:spMkLst>
            <pc:docMk/>
            <pc:sldMk cId="2746014466" sldId="388"/>
            <ac:spMk id="3" creationId="{44A8FED4-C4A4-A126-11BC-61FF5ED425D6}"/>
          </ac:spMkLst>
        </pc:spChg>
      </pc:sldChg>
      <pc:sldChg chg="modSp add mod modNotesTx">
        <pc:chgData name="Sami-Joe FARAH" userId="db98178f-e1a8-4694-8e6f-1e2f1cf00359" providerId="ADAL" clId="{861635E5-1E60-5B4B-BD10-8C82E909BEF7}" dt="2023-04-03T16:16:45.116" v="6557" actId="1076"/>
        <pc:sldMkLst>
          <pc:docMk/>
          <pc:sldMk cId="292880856" sldId="389"/>
        </pc:sldMkLst>
        <pc:spChg chg="mod">
          <ac:chgData name="Sami-Joe FARAH" userId="db98178f-e1a8-4694-8e6f-1e2f1cf00359" providerId="ADAL" clId="{861635E5-1E60-5B4B-BD10-8C82E909BEF7}" dt="2023-03-28T07:34:43.666" v="3511" actId="20577"/>
          <ac:spMkLst>
            <pc:docMk/>
            <pc:sldMk cId="292880856" sldId="389"/>
            <ac:spMk id="2" creationId="{CA22F27C-11B0-A81D-EF9B-EB940CAD6AD5}"/>
          </ac:spMkLst>
        </pc:spChg>
        <pc:spChg chg="mod">
          <ac:chgData name="Sami-Joe FARAH" userId="db98178f-e1a8-4694-8e6f-1e2f1cf00359" providerId="ADAL" clId="{861635E5-1E60-5B4B-BD10-8C82E909BEF7}" dt="2023-04-03T16:16:45.116" v="6557" actId="1076"/>
          <ac:spMkLst>
            <pc:docMk/>
            <pc:sldMk cId="292880856" sldId="389"/>
            <ac:spMk id="3" creationId="{44A8FED4-C4A4-A126-11BC-61FF5ED425D6}"/>
          </ac:spMkLst>
        </pc:spChg>
      </pc:sldChg>
      <pc:sldChg chg="modSp add del mod ord">
        <pc:chgData name="Sami-Joe FARAH" userId="db98178f-e1a8-4694-8e6f-1e2f1cf00359" providerId="ADAL" clId="{861635E5-1E60-5B4B-BD10-8C82E909BEF7}" dt="2023-03-16T18:09:48.283" v="1038" actId="2696"/>
        <pc:sldMkLst>
          <pc:docMk/>
          <pc:sldMk cId="2380298561" sldId="390"/>
        </pc:sldMkLst>
        <pc:spChg chg="mod">
          <ac:chgData name="Sami-Joe FARAH" userId="db98178f-e1a8-4694-8e6f-1e2f1cf00359" providerId="ADAL" clId="{861635E5-1E60-5B4B-BD10-8C82E909BEF7}" dt="2023-03-16T18:09:42.599" v="1037" actId="20577"/>
          <ac:spMkLst>
            <pc:docMk/>
            <pc:sldMk cId="2380298561" sldId="390"/>
            <ac:spMk id="2" creationId="{CA22F27C-11B0-A81D-EF9B-EB940CAD6AD5}"/>
          </ac:spMkLst>
        </pc:spChg>
        <pc:spChg chg="mod">
          <ac:chgData name="Sami-Joe FARAH" userId="db98178f-e1a8-4694-8e6f-1e2f1cf00359" providerId="ADAL" clId="{861635E5-1E60-5B4B-BD10-8C82E909BEF7}" dt="2023-03-16T18:03:07.830" v="1024" actId="20577"/>
          <ac:spMkLst>
            <pc:docMk/>
            <pc:sldMk cId="2380298561" sldId="390"/>
            <ac:spMk id="3" creationId="{44A8FED4-C4A4-A126-11BC-61FF5ED425D6}"/>
          </ac:spMkLst>
        </pc:spChg>
      </pc:sldChg>
      <pc:sldChg chg="addSp delSp modSp add mod ord modNotesTx">
        <pc:chgData name="Sami-Joe FARAH" userId="db98178f-e1a8-4694-8e6f-1e2f1cf00359" providerId="ADAL" clId="{861635E5-1E60-5B4B-BD10-8C82E909BEF7}" dt="2023-04-04T19:50:57.550" v="6754" actId="14100"/>
        <pc:sldMkLst>
          <pc:docMk/>
          <pc:sldMk cId="2702948153" sldId="390"/>
        </pc:sldMkLst>
        <pc:spChg chg="mod">
          <ac:chgData name="Sami-Joe FARAH" userId="db98178f-e1a8-4694-8e6f-1e2f1cf00359" providerId="ADAL" clId="{861635E5-1E60-5B4B-BD10-8C82E909BEF7}" dt="2023-04-04T19:50:57.550" v="6754" actId="14100"/>
          <ac:spMkLst>
            <pc:docMk/>
            <pc:sldMk cId="2702948153" sldId="390"/>
            <ac:spMk id="2" creationId="{CA22F27C-11B0-A81D-EF9B-EB940CAD6AD5}"/>
          </ac:spMkLst>
        </pc:spChg>
        <pc:spChg chg="del mod">
          <ac:chgData name="Sami-Joe FARAH" userId="db98178f-e1a8-4694-8e6f-1e2f1cf00359" providerId="ADAL" clId="{861635E5-1E60-5B4B-BD10-8C82E909BEF7}" dt="2023-04-03T16:17:24.768" v="6569" actId="478"/>
          <ac:spMkLst>
            <pc:docMk/>
            <pc:sldMk cId="2702948153" sldId="390"/>
            <ac:spMk id="3" creationId="{44A8FED4-C4A4-A126-11BC-61FF5ED425D6}"/>
          </ac:spMkLst>
        </pc:spChg>
        <pc:spChg chg="add del mod">
          <ac:chgData name="Sami-Joe FARAH" userId="db98178f-e1a8-4694-8e6f-1e2f1cf00359" providerId="ADAL" clId="{861635E5-1E60-5B4B-BD10-8C82E909BEF7}" dt="2023-04-03T16:17:34.455" v="6573" actId="478"/>
          <ac:spMkLst>
            <pc:docMk/>
            <pc:sldMk cId="2702948153" sldId="390"/>
            <ac:spMk id="7" creationId="{E15E5F33-BA7F-B581-1596-247DFE33321F}"/>
          </ac:spMkLst>
        </pc:spChg>
        <pc:spChg chg="add mod">
          <ac:chgData name="Sami-Joe FARAH" userId="db98178f-e1a8-4694-8e6f-1e2f1cf00359" providerId="ADAL" clId="{861635E5-1E60-5B4B-BD10-8C82E909BEF7}" dt="2023-04-04T10:45:02.966" v="6665" actId="207"/>
          <ac:spMkLst>
            <pc:docMk/>
            <pc:sldMk cId="2702948153" sldId="390"/>
            <ac:spMk id="8" creationId="{F35F1843-271C-0638-41C9-FF7C8D8EF088}"/>
          </ac:spMkLst>
        </pc:spChg>
        <pc:picChg chg="add del mod">
          <ac:chgData name="Sami-Joe FARAH" userId="db98178f-e1a8-4694-8e6f-1e2f1cf00359" providerId="ADAL" clId="{861635E5-1E60-5B4B-BD10-8C82E909BEF7}" dt="2023-04-04T19:50:53.328" v="6753" actId="478"/>
          <ac:picMkLst>
            <pc:docMk/>
            <pc:sldMk cId="2702948153" sldId="390"/>
            <ac:picMk id="4" creationId="{A77E1C5D-D67B-8B9E-87C0-F6219B914BF1}"/>
          </ac:picMkLst>
        </pc:picChg>
      </pc:sldChg>
      <pc:sldChg chg="new del">
        <pc:chgData name="Sami-Joe FARAH" userId="db98178f-e1a8-4694-8e6f-1e2f1cf00359" providerId="ADAL" clId="{861635E5-1E60-5B4B-BD10-8C82E909BEF7}" dt="2023-03-16T18:02:52.789" v="993" actId="2696"/>
        <pc:sldMkLst>
          <pc:docMk/>
          <pc:sldMk cId="3071680161" sldId="390"/>
        </pc:sldMkLst>
      </pc:sldChg>
      <pc:sldChg chg="new del">
        <pc:chgData name="Sami-Joe FARAH" userId="db98178f-e1a8-4694-8e6f-1e2f1cf00359" providerId="ADAL" clId="{861635E5-1E60-5B4B-BD10-8C82E909BEF7}" dt="2023-03-16T18:44:11.512" v="2203" actId="2696"/>
        <pc:sldMkLst>
          <pc:docMk/>
          <pc:sldMk cId="594106502" sldId="391"/>
        </pc:sldMkLst>
      </pc:sldChg>
      <pc:sldChg chg="addSp delSp modSp new mod ord setBg modNotesTx">
        <pc:chgData name="Sami-Joe FARAH" userId="db98178f-e1a8-4694-8e6f-1e2f1cf00359" providerId="ADAL" clId="{861635E5-1E60-5B4B-BD10-8C82E909BEF7}" dt="2023-04-04T10:45:32.941" v="6693" actId="207"/>
        <pc:sldMkLst>
          <pc:docMk/>
          <pc:sldMk cId="208884316" sldId="392"/>
        </pc:sldMkLst>
        <pc:spChg chg="mod">
          <ac:chgData name="Sami-Joe FARAH" userId="db98178f-e1a8-4694-8e6f-1e2f1cf00359" providerId="ADAL" clId="{861635E5-1E60-5B4B-BD10-8C82E909BEF7}" dt="2023-03-28T09:09:07.582" v="6180" actId="20577"/>
          <ac:spMkLst>
            <pc:docMk/>
            <pc:sldMk cId="208884316" sldId="392"/>
            <ac:spMk id="2" creationId="{3A871C91-04C3-D8EA-B509-6B70B0A65DC4}"/>
          </ac:spMkLst>
        </pc:spChg>
        <pc:spChg chg="del mod">
          <ac:chgData name="Sami-Joe FARAH" userId="db98178f-e1a8-4694-8e6f-1e2f1cf00359" providerId="ADAL" clId="{861635E5-1E60-5B4B-BD10-8C82E909BEF7}" dt="2023-04-03T16:17:08.107" v="6562" actId="478"/>
          <ac:spMkLst>
            <pc:docMk/>
            <pc:sldMk cId="208884316" sldId="392"/>
            <ac:spMk id="3" creationId="{F6915E28-856A-DAFA-7D8F-7E155DBBDAA9}"/>
          </ac:spMkLst>
        </pc:spChg>
        <pc:spChg chg="add del mod">
          <ac:chgData name="Sami-Joe FARAH" userId="db98178f-e1a8-4694-8e6f-1e2f1cf00359" providerId="ADAL" clId="{861635E5-1E60-5B4B-BD10-8C82E909BEF7}" dt="2023-04-03T16:17:09.964" v="6564" actId="478"/>
          <ac:spMkLst>
            <pc:docMk/>
            <pc:sldMk cId="208884316" sldId="392"/>
            <ac:spMk id="6" creationId="{3D3A6A6C-9ECB-E936-DC6C-11BAE1C5D89C}"/>
          </ac:spMkLst>
        </pc:spChg>
        <pc:spChg chg="add mod">
          <ac:chgData name="Sami-Joe FARAH" userId="db98178f-e1a8-4694-8e6f-1e2f1cf00359" providerId="ADAL" clId="{861635E5-1E60-5B4B-BD10-8C82E909BEF7}" dt="2023-04-04T10:45:32.941" v="6693" actId="207"/>
          <ac:spMkLst>
            <pc:docMk/>
            <pc:sldMk cId="208884316" sldId="392"/>
            <ac:spMk id="8" creationId="{F74A88AD-D78C-1516-C017-C8A7C1CD0B48}"/>
          </ac:spMkLst>
        </pc:spChg>
      </pc:sldChg>
      <pc:sldChg chg="addSp delSp modSp add mod ord modNotesTx">
        <pc:chgData name="Sami-Joe FARAH" userId="db98178f-e1a8-4694-8e6f-1e2f1cf00359" providerId="ADAL" clId="{861635E5-1E60-5B4B-BD10-8C82E909BEF7}" dt="2023-04-04T10:45:43.431" v="6694" actId="207"/>
        <pc:sldMkLst>
          <pc:docMk/>
          <pc:sldMk cId="1778571569" sldId="393"/>
        </pc:sldMkLst>
        <pc:spChg chg="mod">
          <ac:chgData name="Sami-Joe FARAH" userId="db98178f-e1a8-4694-8e6f-1e2f1cf00359" providerId="ADAL" clId="{861635E5-1E60-5B4B-BD10-8C82E909BEF7}" dt="2023-03-28T08:58:50.960" v="6025" actId="1076"/>
          <ac:spMkLst>
            <pc:docMk/>
            <pc:sldMk cId="1778571569" sldId="393"/>
            <ac:spMk id="2" creationId="{3A871C91-04C3-D8EA-B509-6B70B0A65DC4}"/>
          </ac:spMkLst>
        </pc:spChg>
        <pc:spChg chg="mod">
          <ac:chgData name="Sami-Joe FARAH" userId="db98178f-e1a8-4694-8e6f-1e2f1cf00359" providerId="ADAL" clId="{861635E5-1E60-5B4B-BD10-8C82E909BEF7}" dt="2023-04-04T10:45:43.431" v="6694" actId="207"/>
          <ac:spMkLst>
            <pc:docMk/>
            <pc:sldMk cId="1778571569" sldId="393"/>
            <ac:spMk id="3" creationId="{F6915E28-856A-DAFA-7D8F-7E155DBBDAA9}"/>
          </ac:spMkLst>
        </pc:spChg>
        <pc:spChg chg="add del mod">
          <ac:chgData name="Sami-Joe FARAH" userId="db98178f-e1a8-4694-8e6f-1e2f1cf00359" providerId="ADAL" clId="{861635E5-1E60-5B4B-BD10-8C82E909BEF7}" dt="2023-03-28T07:58:15.331" v="4943" actId="478"/>
          <ac:spMkLst>
            <pc:docMk/>
            <pc:sldMk cId="1778571569" sldId="393"/>
            <ac:spMk id="4" creationId="{06989853-43A7-0518-A4CF-7E690A4B2346}"/>
          </ac:spMkLst>
        </pc:spChg>
        <pc:spChg chg="add del mod">
          <ac:chgData name="Sami-Joe FARAH" userId="db98178f-e1a8-4694-8e6f-1e2f1cf00359" providerId="ADAL" clId="{861635E5-1E60-5B4B-BD10-8C82E909BEF7}" dt="2023-03-28T08:00:08.892" v="4958"/>
          <ac:spMkLst>
            <pc:docMk/>
            <pc:sldMk cId="1778571569" sldId="393"/>
            <ac:spMk id="6" creationId="{3E50D604-527C-C92A-669D-FD380975460E}"/>
          </ac:spMkLst>
        </pc:spChg>
      </pc:sldChg>
      <pc:sldChg chg="modSp add mod modNotesTx">
        <pc:chgData name="Sami-Joe FARAH" userId="db98178f-e1a8-4694-8e6f-1e2f1cf00359" providerId="ADAL" clId="{861635E5-1E60-5B4B-BD10-8C82E909BEF7}" dt="2023-04-04T13:54:38.214" v="6749" actId="20577"/>
        <pc:sldMkLst>
          <pc:docMk/>
          <pc:sldMk cId="4029121188" sldId="394"/>
        </pc:sldMkLst>
        <pc:spChg chg="mod">
          <ac:chgData name="Sami-Joe FARAH" userId="db98178f-e1a8-4694-8e6f-1e2f1cf00359" providerId="ADAL" clId="{861635E5-1E60-5B4B-BD10-8C82E909BEF7}" dt="2023-04-04T13:54:38.214" v="6749" actId="20577"/>
          <ac:spMkLst>
            <pc:docMk/>
            <pc:sldMk cId="4029121188" sldId="394"/>
            <ac:spMk id="2" creationId="{3A871C91-04C3-D8EA-B509-6B70B0A65DC4}"/>
          </ac:spMkLst>
        </pc:spChg>
        <pc:spChg chg="mod">
          <ac:chgData name="Sami-Joe FARAH" userId="db98178f-e1a8-4694-8e6f-1e2f1cf00359" providerId="ADAL" clId="{861635E5-1E60-5B4B-BD10-8C82E909BEF7}" dt="2023-04-04T10:46:40.780" v="6713" actId="207"/>
          <ac:spMkLst>
            <pc:docMk/>
            <pc:sldMk cId="4029121188" sldId="394"/>
            <ac:spMk id="3" creationId="{F6915E28-856A-DAFA-7D8F-7E155DBBDAA9}"/>
          </ac:spMkLst>
        </pc:spChg>
      </pc:sldChg>
      <pc:sldChg chg="addSp delSp modSp add mod modNotesTx">
        <pc:chgData name="Sami-Joe FARAH" userId="db98178f-e1a8-4694-8e6f-1e2f1cf00359" providerId="ADAL" clId="{861635E5-1E60-5B4B-BD10-8C82E909BEF7}" dt="2023-04-04T10:46:51.840" v="6746" actId="207"/>
        <pc:sldMkLst>
          <pc:docMk/>
          <pc:sldMk cId="1158522367" sldId="395"/>
        </pc:sldMkLst>
        <pc:spChg chg="mod">
          <ac:chgData name="Sami-Joe FARAH" userId="db98178f-e1a8-4694-8e6f-1e2f1cf00359" providerId="ADAL" clId="{861635E5-1E60-5B4B-BD10-8C82E909BEF7}" dt="2023-04-03T16:19:17.213" v="6638" actId="1076"/>
          <ac:spMkLst>
            <pc:docMk/>
            <pc:sldMk cId="1158522367" sldId="395"/>
            <ac:spMk id="2" creationId="{3A871C91-04C3-D8EA-B509-6B70B0A65DC4}"/>
          </ac:spMkLst>
        </pc:spChg>
        <pc:spChg chg="del mod">
          <ac:chgData name="Sami-Joe FARAH" userId="db98178f-e1a8-4694-8e6f-1e2f1cf00359" providerId="ADAL" clId="{861635E5-1E60-5B4B-BD10-8C82E909BEF7}" dt="2023-04-03T16:19:08.697" v="6633" actId="478"/>
          <ac:spMkLst>
            <pc:docMk/>
            <pc:sldMk cId="1158522367" sldId="395"/>
            <ac:spMk id="3" creationId="{F6915E28-856A-DAFA-7D8F-7E155DBBDAA9}"/>
          </ac:spMkLst>
        </pc:spChg>
        <pc:spChg chg="add del mod">
          <ac:chgData name="Sami-Joe FARAH" userId="db98178f-e1a8-4694-8e6f-1e2f1cf00359" providerId="ADAL" clId="{861635E5-1E60-5B4B-BD10-8C82E909BEF7}" dt="2023-04-03T16:19:11.659" v="6636" actId="478"/>
          <ac:spMkLst>
            <pc:docMk/>
            <pc:sldMk cId="1158522367" sldId="395"/>
            <ac:spMk id="6" creationId="{7F1A2796-A412-48B2-6738-89B15F17C6C9}"/>
          </ac:spMkLst>
        </pc:spChg>
        <pc:spChg chg="add mod">
          <ac:chgData name="Sami-Joe FARAH" userId="db98178f-e1a8-4694-8e6f-1e2f1cf00359" providerId="ADAL" clId="{861635E5-1E60-5B4B-BD10-8C82E909BEF7}" dt="2023-04-04T10:46:51.840" v="6746" actId="207"/>
          <ac:spMkLst>
            <pc:docMk/>
            <pc:sldMk cId="1158522367" sldId="395"/>
            <ac:spMk id="8" creationId="{85FC51D9-BA8F-975A-8EEA-4A17B24987BA}"/>
          </ac:spMkLst>
        </pc:spChg>
      </pc:sldChg>
      <pc:sldChg chg="modSp add mod modNotesTx">
        <pc:chgData name="Sami-Joe FARAH" userId="db98178f-e1a8-4694-8e6f-1e2f1cf00359" providerId="ADAL" clId="{861635E5-1E60-5B4B-BD10-8C82E909BEF7}" dt="2023-04-04T10:46:16.395" v="6699" actId="207"/>
        <pc:sldMkLst>
          <pc:docMk/>
          <pc:sldMk cId="323954724" sldId="396"/>
        </pc:sldMkLst>
        <pc:spChg chg="mod">
          <ac:chgData name="Sami-Joe FARAH" userId="db98178f-e1a8-4694-8e6f-1e2f1cf00359" providerId="ADAL" clId="{861635E5-1E60-5B4B-BD10-8C82E909BEF7}" dt="2023-04-03T16:19:28.542" v="6641" actId="1076"/>
          <ac:spMkLst>
            <pc:docMk/>
            <pc:sldMk cId="323954724" sldId="396"/>
            <ac:spMk id="2" creationId="{3A871C91-04C3-D8EA-B509-6B70B0A65DC4}"/>
          </ac:spMkLst>
        </pc:spChg>
        <pc:spChg chg="mod">
          <ac:chgData name="Sami-Joe FARAH" userId="db98178f-e1a8-4694-8e6f-1e2f1cf00359" providerId="ADAL" clId="{861635E5-1E60-5B4B-BD10-8C82E909BEF7}" dt="2023-04-04T10:46:16.395" v="6699" actId="207"/>
          <ac:spMkLst>
            <pc:docMk/>
            <pc:sldMk cId="323954724" sldId="396"/>
            <ac:spMk id="3" creationId="{F6915E28-856A-DAFA-7D8F-7E155DBBDAA9}"/>
          </ac:spMkLst>
        </pc:spChg>
      </pc:sldChg>
      <pc:sldChg chg="new del">
        <pc:chgData name="Sami-Joe FARAH" userId="db98178f-e1a8-4694-8e6f-1e2f1cf00359" providerId="ADAL" clId="{861635E5-1E60-5B4B-BD10-8C82E909BEF7}" dt="2023-03-16T18:54:33.268" v="2469" actId="2696"/>
        <pc:sldMkLst>
          <pc:docMk/>
          <pc:sldMk cId="2030041412" sldId="396"/>
        </pc:sldMkLst>
      </pc:sldChg>
      <pc:sldChg chg="modSp add mod modNotesTx">
        <pc:chgData name="Sami-Joe FARAH" userId="db98178f-e1a8-4694-8e6f-1e2f1cf00359" providerId="ADAL" clId="{861635E5-1E60-5B4B-BD10-8C82E909BEF7}" dt="2023-04-04T14:11:50.032" v="6752" actId="20577"/>
        <pc:sldMkLst>
          <pc:docMk/>
          <pc:sldMk cId="1620065067" sldId="397"/>
        </pc:sldMkLst>
        <pc:spChg chg="mod">
          <ac:chgData name="Sami-Joe FARAH" userId="db98178f-e1a8-4694-8e6f-1e2f1cf00359" providerId="ADAL" clId="{861635E5-1E60-5B4B-BD10-8C82E909BEF7}" dt="2023-04-04T14:11:50.032" v="6752" actId="20577"/>
          <ac:spMkLst>
            <pc:docMk/>
            <pc:sldMk cId="1620065067" sldId="397"/>
            <ac:spMk id="2" creationId="{3A871C91-04C3-D8EA-B509-6B70B0A65DC4}"/>
          </ac:spMkLst>
        </pc:spChg>
        <pc:spChg chg="mod">
          <ac:chgData name="Sami-Joe FARAH" userId="db98178f-e1a8-4694-8e6f-1e2f1cf00359" providerId="ADAL" clId="{861635E5-1E60-5B4B-BD10-8C82E909BEF7}" dt="2023-04-04T10:46:25.788" v="6701" actId="207"/>
          <ac:spMkLst>
            <pc:docMk/>
            <pc:sldMk cId="1620065067" sldId="397"/>
            <ac:spMk id="3" creationId="{F6915E28-856A-DAFA-7D8F-7E155DBBDAA9}"/>
          </ac:spMkLst>
        </pc:spChg>
      </pc:sldChg>
      <pc:sldChg chg="new del">
        <pc:chgData name="Sami-Joe FARAH" userId="db98178f-e1a8-4694-8e6f-1e2f1cf00359" providerId="ADAL" clId="{861635E5-1E60-5B4B-BD10-8C82E909BEF7}" dt="2023-03-16T18:57:05.239" v="2613" actId="2696"/>
        <pc:sldMkLst>
          <pc:docMk/>
          <pc:sldMk cId="1806786925" sldId="397"/>
        </pc:sldMkLst>
      </pc:sldChg>
      <pc:sldChg chg="modNotesTx">
        <pc:chgData name="Sami-Joe FARAH" userId="db98178f-e1a8-4694-8e6f-1e2f1cf00359" providerId="ADAL" clId="{861635E5-1E60-5B4B-BD10-8C82E909BEF7}" dt="2023-04-05T07:45:35.265" v="6792" actId="20577"/>
        <pc:sldMkLst>
          <pc:docMk/>
          <pc:sldMk cId="841377850" sldId="398"/>
        </pc:sldMkLst>
      </pc:sldChg>
      <pc:sldChg chg="modSp add del mod modNotesTx">
        <pc:chgData name="Sami-Joe FARAH" userId="db98178f-e1a8-4694-8e6f-1e2f1cf00359" providerId="ADAL" clId="{861635E5-1E60-5B4B-BD10-8C82E909BEF7}" dt="2023-03-16T19:33:02.193" v="2836" actId="2696"/>
        <pc:sldMkLst>
          <pc:docMk/>
          <pc:sldMk cId="2602078608" sldId="398"/>
        </pc:sldMkLst>
        <pc:spChg chg="mod">
          <ac:chgData name="Sami-Joe FARAH" userId="db98178f-e1a8-4694-8e6f-1e2f1cf00359" providerId="ADAL" clId="{861635E5-1E60-5B4B-BD10-8C82E909BEF7}" dt="2023-03-16T19:32:50.103" v="2835" actId="5793"/>
          <ac:spMkLst>
            <pc:docMk/>
            <pc:sldMk cId="2602078608" sldId="398"/>
            <ac:spMk id="2" creationId="{3A871C91-04C3-D8EA-B509-6B70B0A65DC4}"/>
          </ac:spMkLst>
        </pc:spChg>
      </pc:sldChg>
      <pc:sldChg chg="modNotesTx">
        <pc:chgData name="Sami-Joe FARAH" userId="db98178f-e1a8-4694-8e6f-1e2f1cf00359" providerId="ADAL" clId="{861635E5-1E60-5B4B-BD10-8C82E909BEF7}" dt="2023-04-05T07:45:42.951" v="6794" actId="20577"/>
        <pc:sldMkLst>
          <pc:docMk/>
          <pc:sldMk cId="1403614449" sldId="399"/>
        </pc:sldMkLst>
      </pc:sldChg>
      <pc:sldChg chg="modNotesTx">
        <pc:chgData name="Sami-Joe FARAH" userId="db98178f-e1a8-4694-8e6f-1e2f1cf00359" providerId="ADAL" clId="{861635E5-1E60-5B4B-BD10-8C82E909BEF7}" dt="2023-04-05T07:45:30.467" v="6791" actId="20577"/>
        <pc:sldMkLst>
          <pc:docMk/>
          <pc:sldMk cId="3762748324" sldId="400"/>
        </pc:sldMkLst>
      </pc:sldChg>
      <pc:sldChg chg="modNotesTx">
        <pc:chgData name="Sami-Joe FARAH" userId="db98178f-e1a8-4694-8e6f-1e2f1cf00359" providerId="ADAL" clId="{861635E5-1E60-5B4B-BD10-8C82E909BEF7}" dt="2023-04-05T07:45:25.961" v="6785" actId="20577"/>
        <pc:sldMkLst>
          <pc:docMk/>
          <pc:sldMk cId="4276046058" sldId="401"/>
        </pc:sldMkLst>
      </pc:sldChg>
      <pc:sldChg chg="modNotesTx">
        <pc:chgData name="Sami-Joe FARAH" userId="db98178f-e1a8-4694-8e6f-1e2f1cf00359" providerId="ADAL" clId="{861635E5-1E60-5B4B-BD10-8C82E909BEF7}" dt="2023-04-05T07:45:59.662" v="6796" actId="20577"/>
        <pc:sldMkLst>
          <pc:docMk/>
          <pc:sldMk cId="1900779340" sldId="404"/>
        </pc:sldMkLst>
      </pc:sldChg>
      <pc:sldChg chg="modNotesTx">
        <pc:chgData name="Sami-Joe FARAH" userId="db98178f-e1a8-4694-8e6f-1e2f1cf00359" providerId="ADAL" clId="{861635E5-1E60-5B4B-BD10-8C82E909BEF7}" dt="2023-04-05T07:45:55.963" v="6795" actId="20577"/>
        <pc:sldMkLst>
          <pc:docMk/>
          <pc:sldMk cId="3309086823" sldId="405"/>
        </pc:sldMkLst>
      </pc:sldChg>
      <pc:sldChg chg="modSp mod ord modNotesTx">
        <pc:chgData name="Sami-Joe FARAH" userId="db98178f-e1a8-4694-8e6f-1e2f1cf00359" providerId="ADAL" clId="{861635E5-1E60-5B4B-BD10-8C82E909BEF7}" dt="2023-04-04T19:52:11.556" v="6783" actId="20577"/>
        <pc:sldMkLst>
          <pc:docMk/>
          <pc:sldMk cId="2683117687" sldId="406"/>
        </pc:sldMkLst>
        <pc:spChg chg="mod">
          <ac:chgData name="Sami-Joe FARAH" userId="db98178f-e1a8-4694-8e6f-1e2f1cf00359" providerId="ADAL" clId="{861635E5-1E60-5B4B-BD10-8C82E909BEF7}" dt="2023-03-28T09:25:17.283" v="6190" actId="20577"/>
          <ac:spMkLst>
            <pc:docMk/>
            <pc:sldMk cId="2683117687" sldId="406"/>
            <ac:spMk id="4" creationId="{E0FD9D12-9BAC-FB0B-800B-24375183CB72}"/>
          </ac:spMkLst>
        </pc:spChg>
      </pc:sldChg>
      <pc:sldChg chg="modSp mod">
        <pc:chgData name="Sami-Joe FARAH" userId="db98178f-e1a8-4694-8e6f-1e2f1cf00359" providerId="ADAL" clId="{861635E5-1E60-5B4B-BD10-8C82E909BEF7}" dt="2023-03-28T09:25:16.665" v="6188" actId="20577"/>
        <pc:sldMkLst>
          <pc:docMk/>
          <pc:sldMk cId="1045109407" sldId="407"/>
        </pc:sldMkLst>
        <pc:spChg chg="mod">
          <ac:chgData name="Sami-Joe FARAH" userId="db98178f-e1a8-4694-8e6f-1e2f1cf00359" providerId="ADAL" clId="{861635E5-1E60-5B4B-BD10-8C82E909BEF7}" dt="2023-03-28T09:25:16.665" v="6188" actId="20577"/>
          <ac:spMkLst>
            <pc:docMk/>
            <pc:sldMk cId="1045109407" sldId="407"/>
            <ac:spMk id="4" creationId="{E0FD9D12-9BAC-FB0B-800B-24375183CB72}"/>
          </ac:spMkLst>
        </pc:spChg>
      </pc:sldChg>
      <pc:sldChg chg="modNotesTx">
        <pc:chgData name="Sami-Joe FARAH" userId="db98178f-e1a8-4694-8e6f-1e2f1cf00359" providerId="ADAL" clId="{861635E5-1E60-5B4B-BD10-8C82E909BEF7}" dt="2023-04-03T16:22:39.139" v="6664" actId="20577"/>
        <pc:sldMkLst>
          <pc:docMk/>
          <pc:sldMk cId="2129579862" sldId="409"/>
        </pc:sldMkLst>
      </pc:sldChg>
      <pc:sldChg chg="modSp mod">
        <pc:chgData name="Sami-Joe FARAH" userId="db98178f-e1a8-4694-8e6f-1e2f1cf00359" providerId="ADAL" clId="{861635E5-1E60-5B4B-BD10-8C82E909BEF7}" dt="2023-04-05T07:58:44.727" v="6813" actId="20577"/>
        <pc:sldMkLst>
          <pc:docMk/>
          <pc:sldMk cId="1079535372" sldId="414"/>
        </pc:sldMkLst>
        <pc:graphicFrameChg chg="mod">
          <ac:chgData name="Sami-Joe FARAH" userId="db98178f-e1a8-4694-8e6f-1e2f1cf00359" providerId="ADAL" clId="{861635E5-1E60-5B4B-BD10-8C82E909BEF7}" dt="2023-04-05T07:58:44.727" v="6813" actId="20577"/>
          <ac:graphicFrameMkLst>
            <pc:docMk/>
            <pc:sldMk cId="1079535372" sldId="414"/>
            <ac:graphicFrameMk id="10" creationId="{AD39A138-66F0-43CF-5786-5AEB9EB6DB35}"/>
          </ac:graphicFrameMkLst>
        </pc:graphicFrameChg>
      </pc:sldChg>
      <pc:sldChg chg="modSp">
        <pc:chgData name="Sami-Joe FARAH" userId="db98178f-e1a8-4694-8e6f-1e2f1cf00359" providerId="ADAL" clId="{861635E5-1E60-5B4B-BD10-8C82E909BEF7}" dt="2023-04-05T07:59:18.064" v="6825" actId="20577"/>
        <pc:sldMkLst>
          <pc:docMk/>
          <pc:sldMk cId="1846186145" sldId="415"/>
        </pc:sldMkLst>
        <pc:graphicFrameChg chg="mod">
          <ac:chgData name="Sami-Joe FARAH" userId="db98178f-e1a8-4694-8e6f-1e2f1cf00359" providerId="ADAL" clId="{861635E5-1E60-5B4B-BD10-8C82E909BEF7}" dt="2023-04-05T07:59:18.064" v="6825" actId="20577"/>
          <ac:graphicFrameMkLst>
            <pc:docMk/>
            <pc:sldMk cId="1846186145" sldId="415"/>
            <ac:graphicFrameMk id="6" creationId="{1262A2B2-3B1B-1DD2-3C4B-5997DF094FA7}"/>
          </ac:graphicFrameMkLst>
        </pc:graphicFrameChg>
      </pc:sldChg>
      <pc:sldChg chg="modSp">
        <pc:chgData name="Sami-Joe FARAH" userId="db98178f-e1a8-4694-8e6f-1e2f1cf00359" providerId="ADAL" clId="{861635E5-1E60-5B4B-BD10-8C82E909BEF7}" dt="2023-04-05T07:58:57.022" v="6814" actId="20577"/>
        <pc:sldMkLst>
          <pc:docMk/>
          <pc:sldMk cId="2028193212" sldId="416"/>
        </pc:sldMkLst>
        <pc:graphicFrameChg chg="mod">
          <ac:chgData name="Sami-Joe FARAH" userId="db98178f-e1a8-4694-8e6f-1e2f1cf00359" providerId="ADAL" clId="{861635E5-1E60-5B4B-BD10-8C82E909BEF7}" dt="2023-04-05T07:58:57.022" v="6814" actId="20577"/>
          <ac:graphicFrameMkLst>
            <pc:docMk/>
            <pc:sldMk cId="2028193212" sldId="416"/>
            <ac:graphicFrameMk id="7" creationId="{306AFAD5-4EE6-DC94-76EE-B8AE94A2E2D3}"/>
          </ac:graphicFrameMkLst>
        </pc:graphicFrameChg>
      </pc:sldChg>
      <pc:sldChg chg="modSp new del mod">
        <pc:chgData name="Sami-Joe FARAH" userId="db98178f-e1a8-4694-8e6f-1e2f1cf00359" providerId="ADAL" clId="{861635E5-1E60-5B4B-BD10-8C82E909BEF7}" dt="2023-03-23T19:51:03.346" v="3452" actId="2696"/>
        <pc:sldMkLst>
          <pc:docMk/>
          <pc:sldMk cId="367158326" sldId="421"/>
        </pc:sldMkLst>
        <pc:spChg chg="mod">
          <ac:chgData name="Sami-Joe FARAH" userId="db98178f-e1a8-4694-8e6f-1e2f1cf00359" providerId="ADAL" clId="{861635E5-1E60-5B4B-BD10-8C82E909BEF7}" dt="2023-03-23T19:49:41.006" v="3312" actId="20577"/>
          <ac:spMkLst>
            <pc:docMk/>
            <pc:sldMk cId="367158326" sldId="421"/>
            <ac:spMk id="2" creationId="{1EDCC366-81C2-639A-3A68-502699401A69}"/>
          </ac:spMkLst>
        </pc:spChg>
        <pc:spChg chg="mod">
          <ac:chgData name="Sami-Joe FARAH" userId="db98178f-e1a8-4694-8e6f-1e2f1cf00359" providerId="ADAL" clId="{861635E5-1E60-5B4B-BD10-8C82E909BEF7}" dt="2023-03-23T19:48:31.559" v="3105" actId="20577"/>
          <ac:spMkLst>
            <pc:docMk/>
            <pc:sldMk cId="367158326" sldId="421"/>
            <ac:spMk id="3" creationId="{C755EECD-044B-030A-6C8A-7B7E863418A7}"/>
          </ac:spMkLst>
        </pc:spChg>
      </pc:sldChg>
      <pc:sldChg chg="addSp modSp new mod ord modNotesTx">
        <pc:chgData name="Sami-Joe FARAH" userId="db98178f-e1a8-4694-8e6f-1e2f1cf00359" providerId="ADAL" clId="{861635E5-1E60-5B4B-BD10-8C82E909BEF7}" dt="2023-04-04T19:51:58.623" v="6777" actId="14100"/>
        <pc:sldMkLst>
          <pc:docMk/>
          <pc:sldMk cId="1934234104" sldId="423"/>
        </pc:sldMkLst>
        <pc:spChg chg="mod">
          <ac:chgData name="Sami-Joe FARAH" userId="db98178f-e1a8-4694-8e6f-1e2f1cf00359" providerId="ADAL" clId="{861635E5-1E60-5B4B-BD10-8C82E909BEF7}" dt="2023-04-04T19:51:58.623" v="6777" actId="14100"/>
          <ac:spMkLst>
            <pc:docMk/>
            <pc:sldMk cId="1934234104" sldId="423"/>
            <ac:spMk id="2" creationId="{F980FCC2-614F-5216-4EDD-F38EEE7526EA}"/>
          </ac:spMkLst>
        </pc:spChg>
        <pc:spChg chg="mod">
          <ac:chgData name="Sami-Joe FARAH" userId="db98178f-e1a8-4694-8e6f-1e2f1cf00359" providerId="ADAL" clId="{861635E5-1E60-5B4B-BD10-8C82E909BEF7}" dt="2023-04-04T10:45:48.226" v="6695" actId="207"/>
          <ac:spMkLst>
            <pc:docMk/>
            <pc:sldMk cId="1934234104" sldId="423"/>
            <ac:spMk id="3" creationId="{E0195997-7C34-59A6-A970-F49FA5A2C434}"/>
          </ac:spMkLst>
        </pc:spChg>
        <pc:picChg chg="add mod">
          <ac:chgData name="Sami-Joe FARAH" userId="db98178f-e1a8-4694-8e6f-1e2f1cf00359" providerId="ADAL" clId="{861635E5-1E60-5B4B-BD10-8C82E909BEF7}" dt="2023-04-04T19:51:31.145" v="6762" actId="1076"/>
          <ac:picMkLst>
            <pc:docMk/>
            <pc:sldMk cId="1934234104" sldId="423"/>
            <ac:picMk id="4" creationId="{C3313925-A89D-6D67-6305-42CAF42FCD2B}"/>
          </ac:picMkLst>
        </pc:picChg>
      </pc:sldChg>
      <pc:sldChg chg="addSp delSp modSp add del mod modNotesTx">
        <pc:chgData name="Sami-Joe FARAH" userId="db98178f-e1a8-4694-8e6f-1e2f1cf00359" providerId="ADAL" clId="{861635E5-1E60-5B4B-BD10-8C82E909BEF7}" dt="2023-04-03T16:22:12.353" v="6658" actId="2696"/>
        <pc:sldMkLst>
          <pc:docMk/>
          <pc:sldMk cId="2875926520" sldId="425"/>
        </pc:sldMkLst>
        <pc:spChg chg="del mod">
          <ac:chgData name="Sami-Joe FARAH" userId="db98178f-e1a8-4694-8e6f-1e2f1cf00359" providerId="ADAL" clId="{861635E5-1E60-5B4B-BD10-8C82E909BEF7}" dt="2023-03-28T09:32:06.626" v="6444" actId="478"/>
          <ac:spMkLst>
            <pc:docMk/>
            <pc:sldMk cId="2875926520" sldId="425"/>
            <ac:spMk id="2" creationId="{F980FCC2-614F-5216-4EDD-F38EEE7526EA}"/>
          </ac:spMkLst>
        </pc:spChg>
        <pc:spChg chg="mod">
          <ac:chgData name="Sami-Joe FARAH" userId="db98178f-e1a8-4694-8e6f-1e2f1cf00359" providerId="ADAL" clId="{861635E5-1E60-5B4B-BD10-8C82E909BEF7}" dt="2023-04-03T16:18:32.859" v="6623" actId="20577"/>
          <ac:spMkLst>
            <pc:docMk/>
            <pc:sldMk cId="2875926520" sldId="425"/>
            <ac:spMk id="3" creationId="{E0195997-7C34-59A6-A970-F49FA5A2C434}"/>
          </ac:spMkLst>
        </pc:spChg>
        <pc:spChg chg="add del mod">
          <ac:chgData name="Sami-Joe FARAH" userId="db98178f-e1a8-4694-8e6f-1e2f1cf00359" providerId="ADAL" clId="{861635E5-1E60-5B4B-BD10-8C82E909BEF7}" dt="2023-03-28T09:32:16.008" v="6450" actId="478"/>
          <ac:spMkLst>
            <pc:docMk/>
            <pc:sldMk cId="2875926520" sldId="425"/>
            <ac:spMk id="6" creationId="{52EA0F43-81D7-EDFA-A5AB-7056D5A0CF11}"/>
          </ac:spMkLst>
        </pc:spChg>
        <pc:graphicFrameChg chg="add mod modGraphic">
          <ac:chgData name="Sami-Joe FARAH" userId="db98178f-e1a8-4694-8e6f-1e2f1cf00359" providerId="ADAL" clId="{861635E5-1E60-5B4B-BD10-8C82E909BEF7}" dt="2023-04-03T16:21:14.961" v="6653" actId="12385"/>
          <ac:graphicFrameMkLst>
            <pc:docMk/>
            <pc:sldMk cId="2875926520" sldId="425"/>
            <ac:graphicFrameMk id="4" creationId="{B5C5E484-62AF-0262-3DFA-F7E1E6A65BB7}"/>
          </ac:graphicFrameMkLst>
        </pc:graphicFrameChg>
      </pc:sldChg>
      <pc:sldChg chg="modSp">
        <pc:chgData name="Sami-Joe FARAH" userId="db98178f-e1a8-4694-8e6f-1e2f1cf00359" providerId="ADAL" clId="{861635E5-1E60-5B4B-BD10-8C82E909BEF7}" dt="2023-04-03T16:20:16.315" v="6645"/>
        <pc:sldMkLst>
          <pc:docMk/>
          <pc:sldMk cId="1186052308" sldId="426"/>
        </pc:sldMkLst>
        <pc:graphicFrameChg chg="mod">
          <ac:chgData name="Sami-Joe FARAH" userId="db98178f-e1a8-4694-8e6f-1e2f1cf00359" providerId="ADAL" clId="{861635E5-1E60-5B4B-BD10-8C82E909BEF7}" dt="2023-04-03T16:20:16.315" v="6645"/>
          <ac:graphicFrameMkLst>
            <pc:docMk/>
            <pc:sldMk cId="1186052308" sldId="426"/>
            <ac:graphicFrameMk id="4" creationId="{B5C5E484-62AF-0262-3DFA-F7E1E6A65BB7}"/>
          </ac:graphicFrameMkLst>
        </pc:graphicFrameChg>
      </pc:sldChg>
      <pc:sldChg chg="modSp add ord">
        <pc:chgData name="Sami-Joe FARAH" userId="db98178f-e1a8-4694-8e6f-1e2f1cf00359" providerId="ADAL" clId="{861635E5-1E60-5B4B-BD10-8C82E909BEF7}" dt="2023-04-03T16:22:05.728" v="6657"/>
        <pc:sldMkLst>
          <pc:docMk/>
          <pc:sldMk cId="194079885" sldId="436"/>
        </pc:sldMkLst>
        <pc:graphicFrameChg chg="mod">
          <ac:chgData name="Sami-Joe FARAH" userId="db98178f-e1a8-4694-8e6f-1e2f1cf00359" providerId="ADAL" clId="{861635E5-1E60-5B4B-BD10-8C82E909BEF7}" dt="2023-04-03T16:22:05.728" v="6657"/>
          <ac:graphicFrameMkLst>
            <pc:docMk/>
            <pc:sldMk cId="194079885" sldId="436"/>
            <ac:graphicFrameMk id="4" creationId="{B5C5E484-62AF-0262-3DFA-F7E1E6A65BB7}"/>
          </ac:graphicFrameMkLst>
        </pc:graphicFrameChg>
      </pc:sldChg>
    </pc:docChg>
  </pc:docChgLst>
  <pc:docChgLst>
    <pc:chgData name="Matheus MOURA DE LEMOS" userId="S::matheus.moura-de-lemos@enpc.fr::62b4a82e-ded9-4eaa-82ea-d3a85f5728f7" providerId="AD" clId="Web-{6941B016-E938-6D3D-6332-16981A1DE593}"/>
    <pc:docChg chg="addSld delSld modSld modSection">
      <pc:chgData name="Matheus MOURA DE LEMOS" userId="S::matheus.moura-de-lemos@enpc.fr::62b4a82e-ded9-4eaa-82ea-d3a85f5728f7" providerId="AD" clId="Web-{6941B016-E938-6D3D-6332-16981A1DE593}" dt="2023-04-04T23:14:50.840" v="531" actId="1076"/>
      <pc:docMkLst>
        <pc:docMk/>
      </pc:docMkLst>
      <pc:sldChg chg="addSp delSp modSp">
        <pc:chgData name="Matheus MOURA DE LEMOS" userId="S::matheus.moura-de-lemos@enpc.fr::62b4a82e-ded9-4eaa-82ea-d3a85f5728f7" providerId="AD" clId="Web-{6941B016-E938-6D3D-6332-16981A1DE593}" dt="2023-04-04T23:01:36.862" v="284" actId="20577"/>
        <pc:sldMkLst>
          <pc:docMk/>
          <pc:sldMk cId="2131994489" sldId="386"/>
        </pc:sldMkLst>
        <pc:spChg chg="mod">
          <ac:chgData name="Matheus MOURA DE LEMOS" userId="S::matheus.moura-de-lemos@enpc.fr::62b4a82e-ded9-4eaa-82ea-d3a85f5728f7" providerId="AD" clId="Web-{6941B016-E938-6D3D-6332-16981A1DE593}" dt="2023-04-04T23:00:48.658" v="278" actId="1076"/>
          <ac:spMkLst>
            <pc:docMk/>
            <pc:sldMk cId="2131994489" sldId="386"/>
            <ac:spMk id="2" creationId="{CA22F27C-11B0-A81D-EF9B-EB940CAD6AD5}"/>
          </ac:spMkLst>
        </pc:spChg>
        <pc:spChg chg="del mod">
          <ac:chgData name="Matheus MOURA DE LEMOS" userId="S::matheus.moura-de-lemos@enpc.fr::62b4a82e-ded9-4eaa-82ea-d3a85f5728f7" providerId="AD" clId="Web-{6941B016-E938-6D3D-6332-16981A1DE593}" dt="2023-04-04T22:45:32.395" v="102"/>
          <ac:spMkLst>
            <pc:docMk/>
            <pc:sldMk cId="2131994489" sldId="386"/>
            <ac:spMk id="3" creationId="{44A8FED4-C4A4-A126-11BC-61FF5ED425D6}"/>
          </ac:spMkLst>
        </pc:spChg>
        <pc:spChg chg="add del mod">
          <ac:chgData name="Matheus MOURA DE LEMOS" userId="S::matheus.moura-de-lemos@enpc.fr::62b4a82e-ded9-4eaa-82ea-d3a85f5728f7" providerId="AD" clId="Web-{6941B016-E938-6D3D-6332-16981A1DE593}" dt="2023-04-04T22:45:43.099" v="105"/>
          <ac:spMkLst>
            <pc:docMk/>
            <pc:sldMk cId="2131994489" sldId="386"/>
            <ac:spMk id="6" creationId="{438E67C2-A5C3-D339-D5A8-DA385953280F}"/>
          </ac:spMkLst>
        </pc:spChg>
        <pc:spChg chg="add del">
          <ac:chgData name="Matheus MOURA DE LEMOS" userId="S::matheus.moura-de-lemos@enpc.fr::62b4a82e-ded9-4eaa-82ea-d3a85f5728f7" providerId="AD" clId="Web-{6941B016-E938-6D3D-6332-16981A1DE593}" dt="2023-04-04T22:45:40.770" v="104"/>
          <ac:spMkLst>
            <pc:docMk/>
            <pc:sldMk cId="2131994489" sldId="386"/>
            <ac:spMk id="8" creationId="{AFC3EA17-5603-8F6E-BF33-1102D8DCF696}"/>
          </ac:spMkLst>
        </pc:spChg>
        <pc:spChg chg="add del mod">
          <ac:chgData name="Matheus MOURA DE LEMOS" userId="S::matheus.moura-de-lemos@enpc.fr::62b4a82e-ded9-4eaa-82ea-d3a85f5728f7" providerId="AD" clId="Web-{6941B016-E938-6D3D-6332-16981A1DE593}" dt="2023-04-04T23:00:08.031" v="265"/>
          <ac:spMkLst>
            <pc:docMk/>
            <pc:sldMk cId="2131994489" sldId="386"/>
            <ac:spMk id="10" creationId="{F398FBBE-C529-1653-403D-61F9F97D5310}"/>
          </ac:spMkLst>
        </pc:spChg>
        <pc:spChg chg="add del mod">
          <ac:chgData name="Matheus MOURA DE LEMOS" userId="S::matheus.moura-de-lemos@enpc.fr::62b4a82e-ded9-4eaa-82ea-d3a85f5728f7" providerId="AD" clId="Web-{6941B016-E938-6D3D-6332-16981A1DE593}" dt="2023-04-04T23:00:44.923" v="277"/>
          <ac:spMkLst>
            <pc:docMk/>
            <pc:sldMk cId="2131994489" sldId="386"/>
            <ac:spMk id="12" creationId="{1ACB4B91-CF43-5B51-52D0-58EBEA651952}"/>
          </ac:spMkLst>
        </pc:spChg>
        <pc:spChg chg="add mod">
          <ac:chgData name="Matheus MOURA DE LEMOS" userId="S::matheus.moura-de-lemos@enpc.fr::62b4a82e-ded9-4eaa-82ea-d3a85f5728f7" providerId="AD" clId="Web-{6941B016-E938-6D3D-6332-16981A1DE593}" dt="2023-04-04T23:01:36.862" v="284" actId="20577"/>
          <ac:spMkLst>
            <pc:docMk/>
            <pc:sldMk cId="2131994489" sldId="386"/>
            <ac:spMk id="14" creationId="{930E9B8B-216C-7026-ED94-97A9053BE4E1}"/>
          </ac:spMkLst>
        </pc:spChg>
        <pc:spChg chg="add mod">
          <ac:chgData name="Matheus MOURA DE LEMOS" userId="S::matheus.moura-de-lemos@enpc.fr::62b4a82e-ded9-4eaa-82ea-d3a85f5728f7" providerId="AD" clId="Web-{6941B016-E938-6D3D-6332-16981A1DE593}" dt="2023-04-04T23:00:53.799" v="279" actId="14100"/>
          <ac:spMkLst>
            <pc:docMk/>
            <pc:sldMk cId="2131994489" sldId="386"/>
            <ac:spMk id="15" creationId="{BD40897C-A975-CCEF-7E52-535C34044A41}"/>
          </ac:spMkLst>
        </pc:spChg>
      </pc:sldChg>
      <pc:sldChg chg="addSp delSp modSp del">
        <pc:chgData name="Matheus MOURA DE LEMOS" userId="S::matheus.moura-de-lemos@enpc.fr::62b4a82e-ded9-4eaa-82ea-d3a85f5728f7" providerId="AD" clId="Web-{6941B016-E938-6D3D-6332-16981A1DE593}" dt="2023-04-04T23:00:58.252" v="280"/>
        <pc:sldMkLst>
          <pc:docMk/>
          <pc:sldMk cId="227612668" sldId="387"/>
        </pc:sldMkLst>
        <pc:spChg chg="del mod">
          <ac:chgData name="Matheus MOURA DE LEMOS" userId="S::matheus.moura-de-lemos@enpc.fr::62b4a82e-ded9-4eaa-82ea-d3a85f5728f7" providerId="AD" clId="Web-{6941B016-E938-6D3D-6332-16981A1DE593}" dt="2023-04-04T23:00:32.798" v="273"/>
          <ac:spMkLst>
            <pc:docMk/>
            <pc:sldMk cId="227612668" sldId="387"/>
            <ac:spMk id="2" creationId="{CA22F27C-11B0-A81D-EF9B-EB940CAD6AD5}"/>
          </ac:spMkLst>
        </pc:spChg>
        <pc:spChg chg="del">
          <ac:chgData name="Matheus MOURA DE LEMOS" userId="S::matheus.moura-de-lemos@enpc.fr::62b4a82e-ded9-4eaa-82ea-d3a85f5728f7" providerId="AD" clId="Web-{6941B016-E938-6D3D-6332-16981A1DE593}" dt="2023-04-04T22:59:25.702" v="252"/>
          <ac:spMkLst>
            <pc:docMk/>
            <pc:sldMk cId="227612668" sldId="387"/>
            <ac:spMk id="3" creationId="{44A8FED4-C4A4-A126-11BC-61FF5ED425D6}"/>
          </ac:spMkLst>
        </pc:spChg>
        <pc:spChg chg="add del">
          <ac:chgData name="Matheus MOURA DE LEMOS" userId="S::matheus.moura-de-lemos@enpc.fr::62b4a82e-ded9-4eaa-82ea-d3a85f5728f7" providerId="AD" clId="Web-{6941B016-E938-6D3D-6332-16981A1DE593}" dt="2023-04-04T22:59:20.889" v="251"/>
          <ac:spMkLst>
            <pc:docMk/>
            <pc:sldMk cId="227612668" sldId="387"/>
            <ac:spMk id="6" creationId="{B1219C5E-06C8-4DC5-7DAA-2DD0774F4C70}"/>
          </ac:spMkLst>
        </pc:spChg>
        <pc:spChg chg="add del mod">
          <ac:chgData name="Matheus MOURA DE LEMOS" userId="S::matheus.moura-de-lemos@enpc.fr::62b4a82e-ded9-4eaa-82ea-d3a85f5728f7" providerId="AD" clId="Web-{6941B016-E938-6D3D-6332-16981A1DE593}" dt="2023-04-04T22:59:33.327" v="258"/>
          <ac:spMkLst>
            <pc:docMk/>
            <pc:sldMk cId="227612668" sldId="387"/>
            <ac:spMk id="9" creationId="{90E7F9EB-A9E6-951E-4053-2875CBE71391}"/>
          </ac:spMkLst>
        </pc:spChg>
        <pc:spChg chg="add del mod">
          <ac:chgData name="Matheus MOURA DE LEMOS" userId="S::matheus.moura-de-lemos@enpc.fr::62b4a82e-ded9-4eaa-82ea-d3a85f5728f7" providerId="AD" clId="Web-{6941B016-E938-6D3D-6332-16981A1DE593}" dt="2023-04-04T23:00:03.266" v="264" actId="20577"/>
          <ac:spMkLst>
            <pc:docMk/>
            <pc:sldMk cId="227612668" sldId="387"/>
            <ac:spMk id="11" creationId="{B7EB2748-8ECB-21D2-29E4-9E9C91FF39EA}"/>
          </ac:spMkLst>
        </pc:spChg>
        <pc:spChg chg="add mod">
          <ac:chgData name="Matheus MOURA DE LEMOS" userId="S::matheus.moura-de-lemos@enpc.fr::62b4a82e-ded9-4eaa-82ea-d3a85f5728f7" providerId="AD" clId="Web-{6941B016-E938-6D3D-6332-16981A1DE593}" dt="2023-04-04T23:00:32.798" v="273"/>
          <ac:spMkLst>
            <pc:docMk/>
            <pc:sldMk cId="227612668" sldId="387"/>
            <ac:spMk id="13" creationId="{C542BA4E-0717-25AB-79E5-81B0F6AF1362}"/>
          </ac:spMkLst>
        </pc:spChg>
      </pc:sldChg>
      <pc:sldChg chg="modSp del">
        <pc:chgData name="Matheus MOURA DE LEMOS" userId="S::matheus.moura-de-lemos@enpc.fr::62b4a82e-ded9-4eaa-82ea-d3a85f5728f7" providerId="AD" clId="Web-{6941B016-E938-6D3D-6332-16981A1DE593}" dt="2023-04-04T22:57:06.276" v="233"/>
        <pc:sldMkLst>
          <pc:docMk/>
          <pc:sldMk cId="2746014466" sldId="388"/>
        </pc:sldMkLst>
        <pc:spChg chg="mod">
          <ac:chgData name="Matheus MOURA DE LEMOS" userId="S::matheus.moura-de-lemos@enpc.fr::62b4a82e-ded9-4eaa-82ea-d3a85f5728f7" providerId="AD" clId="Web-{6941B016-E938-6D3D-6332-16981A1DE593}" dt="2023-04-04T22:53:07.659" v="116" actId="20577"/>
          <ac:spMkLst>
            <pc:docMk/>
            <pc:sldMk cId="2746014466" sldId="388"/>
            <ac:spMk id="2" creationId="{CA22F27C-11B0-A81D-EF9B-EB940CAD6AD5}"/>
          </ac:spMkLst>
        </pc:spChg>
        <pc:spChg chg="mod">
          <ac:chgData name="Matheus MOURA DE LEMOS" userId="S::matheus.moura-de-lemos@enpc.fr::62b4a82e-ded9-4eaa-82ea-d3a85f5728f7" providerId="AD" clId="Web-{6941B016-E938-6D3D-6332-16981A1DE593}" dt="2023-04-04T09:35:07.825" v="67" actId="1076"/>
          <ac:spMkLst>
            <pc:docMk/>
            <pc:sldMk cId="2746014466" sldId="388"/>
            <ac:spMk id="3" creationId="{44A8FED4-C4A4-A126-11BC-61FF5ED425D6}"/>
          </ac:spMkLst>
        </pc:spChg>
      </pc:sldChg>
      <pc:sldChg chg="addSp delSp modSp">
        <pc:chgData name="Matheus MOURA DE LEMOS" userId="S::matheus.moura-de-lemos@enpc.fr::62b4a82e-ded9-4eaa-82ea-d3a85f5728f7" providerId="AD" clId="Web-{6941B016-E938-6D3D-6332-16981A1DE593}" dt="2023-04-04T23:01:04.596" v="281"/>
        <pc:sldMkLst>
          <pc:docMk/>
          <pc:sldMk cId="292880856" sldId="389"/>
        </pc:sldMkLst>
        <pc:spChg chg="mod">
          <ac:chgData name="Matheus MOURA DE LEMOS" userId="S::matheus.moura-de-lemos@enpc.fr::62b4a82e-ded9-4eaa-82ea-d3a85f5728f7" providerId="AD" clId="Web-{6941B016-E938-6D3D-6332-16981A1DE593}" dt="2023-04-04T10:10:14.379" v="100" actId="20577"/>
          <ac:spMkLst>
            <pc:docMk/>
            <pc:sldMk cId="292880856" sldId="389"/>
            <ac:spMk id="2" creationId="{CA22F27C-11B0-A81D-EF9B-EB940CAD6AD5}"/>
          </ac:spMkLst>
        </pc:spChg>
        <pc:spChg chg="del">
          <ac:chgData name="Matheus MOURA DE LEMOS" userId="S::matheus.moura-de-lemos@enpc.fr::62b4a82e-ded9-4eaa-82ea-d3a85f5728f7" providerId="AD" clId="Web-{6941B016-E938-6D3D-6332-16981A1DE593}" dt="2023-04-04T22:59:56.375" v="262"/>
          <ac:spMkLst>
            <pc:docMk/>
            <pc:sldMk cId="292880856" sldId="389"/>
            <ac:spMk id="3" creationId="{44A8FED4-C4A4-A126-11BC-61FF5ED425D6}"/>
          </ac:spMkLst>
        </pc:spChg>
        <pc:spChg chg="add del mod">
          <ac:chgData name="Matheus MOURA DE LEMOS" userId="S::matheus.moura-de-lemos@enpc.fr::62b4a82e-ded9-4eaa-82ea-d3a85f5728f7" providerId="AD" clId="Web-{6941B016-E938-6D3D-6332-16981A1DE593}" dt="2023-04-04T23:01:04.596" v="281"/>
          <ac:spMkLst>
            <pc:docMk/>
            <pc:sldMk cId="292880856" sldId="389"/>
            <ac:spMk id="6" creationId="{C1112AA0-BDEE-A9CD-6421-859716362A17}"/>
          </ac:spMkLst>
        </pc:spChg>
        <pc:spChg chg="add">
          <ac:chgData name="Matheus MOURA DE LEMOS" userId="S::matheus.moura-de-lemos@enpc.fr::62b4a82e-ded9-4eaa-82ea-d3a85f5728f7" providerId="AD" clId="Web-{6941B016-E938-6D3D-6332-16981A1DE593}" dt="2023-04-04T22:59:57.187" v="263"/>
          <ac:spMkLst>
            <pc:docMk/>
            <pc:sldMk cId="292880856" sldId="389"/>
            <ac:spMk id="8" creationId="{2A09C5D8-E167-93CE-FEFE-FC14D89F7BA8}"/>
          </ac:spMkLst>
        </pc:spChg>
      </pc:sldChg>
      <pc:sldChg chg="modSp">
        <pc:chgData name="Matheus MOURA DE LEMOS" userId="S::matheus.moura-de-lemos@enpc.fr::62b4a82e-ded9-4eaa-82ea-d3a85f5728f7" providerId="AD" clId="Web-{6941B016-E938-6D3D-6332-16981A1DE593}" dt="2023-04-04T23:05:32.995" v="349" actId="20577"/>
        <pc:sldMkLst>
          <pc:docMk/>
          <pc:sldMk cId="2702948153" sldId="390"/>
        </pc:sldMkLst>
        <pc:spChg chg="mod">
          <ac:chgData name="Matheus MOURA DE LEMOS" userId="S::matheus.moura-de-lemos@enpc.fr::62b4a82e-ded9-4eaa-82ea-d3a85f5728f7" providerId="AD" clId="Web-{6941B016-E938-6D3D-6332-16981A1DE593}" dt="2023-04-04T23:05:32.995" v="349" actId="20577"/>
          <ac:spMkLst>
            <pc:docMk/>
            <pc:sldMk cId="2702948153" sldId="390"/>
            <ac:spMk id="2" creationId="{CA22F27C-11B0-A81D-EF9B-EB940CAD6AD5}"/>
          </ac:spMkLst>
        </pc:spChg>
        <pc:spChg chg="mod">
          <ac:chgData name="Matheus MOURA DE LEMOS" userId="S::matheus.moura-de-lemos@enpc.fr::62b4a82e-ded9-4eaa-82ea-d3a85f5728f7" providerId="AD" clId="Web-{6941B016-E938-6D3D-6332-16981A1DE593}" dt="2023-04-04T23:01:28.815" v="283" actId="20577"/>
          <ac:spMkLst>
            <pc:docMk/>
            <pc:sldMk cId="2702948153" sldId="390"/>
            <ac:spMk id="8" creationId="{F35F1843-271C-0638-41C9-FF7C8D8EF088}"/>
          </ac:spMkLst>
        </pc:spChg>
      </pc:sldChg>
      <pc:sldChg chg="modSp">
        <pc:chgData name="Matheus MOURA DE LEMOS" userId="S::matheus.moura-de-lemos@enpc.fr::62b4a82e-ded9-4eaa-82ea-d3a85f5728f7" providerId="AD" clId="Web-{6941B016-E938-6D3D-6332-16981A1DE593}" dt="2023-04-04T23:02:26.942" v="292" actId="20577"/>
        <pc:sldMkLst>
          <pc:docMk/>
          <pc:sldMk cId="208884316" sldId="392"/>
        </pc:sldMkLst>
        <pc:spChg chg="mod">
          <ac:chgData name="Matheus MOURA DE LEMOS" userId="S::matheus.moura-de-lemos@enpc.fr::62b4a82e-ded9-4eaa-82ea-d3a85f5728f7" providerId="AD" clId="Web-{6941B016-E938-6D3D-6332-16981A1DE593}" dt="2023-04-04T23:02:26.942" v="292" actId="20577"/>
          <ac:spMkLst>
            <pc:docMk/>
            <pc:sldMk cId="208884316" sldId="392"/>
            <ac:spMk id="2" creationId="{3A871C91-04C3-D8EA-B509-6B70B0A65DC4}"/>
          </ac:spMkLst>
        </pc:spChg>
      </pc:sldChg>
      <pc:sldChg chg="modSp">
        <pc:chgData name="Matheus MOURA DE LEMOS" userId="S::matheus.moura-de-lemos@enpc.fr::62b4a82e-ded9-4eaa-82ea-d3a85f5728f7" providerId="AD" clId="Web-{6941B016-E938-6D3D-6332-16981A1DE593}" dt="2023-04-04T23:02:20.879" v="290" actId="1076"/>
        <pc:sldMkLst>
          <pc:docMk/>
          <pc:sldMk cId="1778571569" sldId="393"/>
        </pc:sldMkLst>
        <pc:spChg chg="mod">
          <ac:chgData name="Matheus MOURA DE LEMOS" userId="S::matheus.moura-de-lemos@enpc.fr::62b4a82e-ded9-4eaa-82ea-d3a85f5728f7" providerId="AD" clId="Web-{6941B016-E938-6D3D-6332-16981A1DE593}" dt="2023-04-04T23:02:14.363" v="289"/>
          <ac:spMkLst>
            <pc:docMk/>
            <pc:sldMk cId="1778571569" sldId="393"/>
            <ac:spMk id="2" creationId="{3A871C91-04C3-D8EA-B509-6B70B0A65DC4}"/>
          </ac:spMkLst>
        </pc:spChg>
        <pc:spChg chg="mod">
          <ac:chgData name="Matheus MOURA DE LEMOS" userId="S::matheus.moura-de-lemos@enpc.fr::62b4a82e-ded9-4eaa-82ea-d3a85f5728f7" providerId="AD" clId="Web-{6941B016-E938-6D3D-6332-16981A1DE593}" dt="2023-04-04T23:02:20.879" v="290" actId="1076"/>
          <ac:spMkLst>
            <pc:docMk/>
            <pc:sldMk cId="1778571569" sldId="393"/>
            <ac:spMk id="5" creationId="{730C7428-9731-E29E-B2B6-8D26D063E186}"/>
          </ac:spMkLst>
        </pc:spChg>
      </pc:sldChg>
      <pc:sldChg chg="modSp">
        <pc:chgData name="Matheus MOURA DE LEMOS" userId="S::matheus.moura-de-lemos@enpc.fr::62b4a82e-ded9-4eaa-82ea-d3a85f5728f7" providerId="AD" clId="Web-{6941B016-E938-6D3D-6332-16981A1DE593}" dt="2023-04-04T23:05:50.464" v="350"/>
        <pc:sldMkLst>
          <pc:docMk/>
          <pc:sldMk cId="4029121188" sldId="394"/>
        </pc:sldMkLst>
        <pc:spChg chg="mod">
          <ac:chgData name="Matheus MOURA DE LEMOS" userId="S::matheus.moura-de-lemos@enpc.fr::62b4a82e-ded9-4eaa-82ea-d3a85f5728f7" providerId="AD" clId="Web-{6941B016-E938-6D3D-6332-16981A1DE593}" dt="2023-04-04T23:05:50.464" v="350"/>
          <ac:spMkLst>
            <pc:docMk/>
            <pc:sldMk cId="4029121188" sldId="394"/>
            <ac:spMk id="2" creationId="{3A871C91-04C3-D8EA-B509-6B70B0A65DC4}"/>
          </ac:spMkLst>
        </pc:spChg>
        <pc:spChg chg="mod">
          <ac:chgData name="Matheus MOURA DE LEMOS" userId="S::matheus.moura-de-lemos@enpc.fr::62b4a82e-ded9-4eaa-82ea-d3a85f5728f7" providerId="AD" clId="Web-{6941B016-E938-6D3D-6332-16981A1DE593}" dt="2023-04-04T23:03:36.257" v="314" actId="20577"/>
          <ac:spMkLst>
            <pc:docMk/>
            <pc:sldMk cId="4029121188" sldId="394"/>
            <ac:spMk id="3" creationId="{F6915E28-856A-DAFA-7D8F-7E155DBBDAA9}"/>
          </ac:spMkLst>
        </pc:spChg>
      </pc:sldChg>
      <pc:sldChg chg="modSp">
        <pc:chgData name="Matheus MOURA DE LEMOS" userId="S::matheus.moura-de-lemos@enpc.fr::62b4a82e-ded9-4eaa-82ea-d3a85f5728f7" providerId="AD" clId="Web-{6941B016-E938-6D3D-6332-16981A1DE593}" dt="2023-04-04T23:06:02.433" v="352"/>
        <pc:sldMkLst>
          <pc:docMk/>
          <pc:sldMk cId="1158522367" sldId="395"/>
        </pc:sldMkLst>
        <pc:spChg chg="mod">
          <ac:chgData name="Matheus MOURA DE LEMOS" userId="S::matheus.moura-de-lemos@enpc.fr::62b4a82e-ded9-4eaa-82ea-d3a85f5728f7" providerId="AD" clId="Web-{6941B016-E938-6D3D-6332-16981A1DE593}" dt="2023-04-04T23:06:02.433" v="352"/>
          <ac:spMkLst>
            <pc:docMk/>
            <pc:sldMk cId="1158522367" sldId="395"/>
            <ac:spMk id="2" creationId="{3A871C91-04C3-D8EA-B509-6B70B0A65DC4}"/>
          </ac:spMkLst>
        </pc:spChg>
      </pc:sldChg>
      <pc:sldChg chg="modSp">
        <pc:chgData name="Matheus MOURA DE LEMOS" userId="S::matheus.moura-de-lemos@enpc.fr::62b4a82e-ded9-4eaa-82ea-d3a85f5728f7" providerId="AD" clId="Web-{6941B016-E938-6D3D-6332-16981A1DE593}" dt="2023-04-04T23:06:20.074" v="354"/>
        <pc:sldMkLst>
          <pc:docMk/>
          <pc:sldMk cId="323954724" sldId="396"/>
        </pc:sldMkLst>
        <pc:spChg chg="mod">
          <ac:chgData name="Matheus MOURA DE LEMOS" userId="S::matheus.moura-de-lemos@enpc.fr::62b4a82e-ded9-4eaa-82ea-d3a85f5728f7" providerId="AD" clId="Web-{6941B016-E938-6D3D-6332-16981A1DE593}" dt="2023-04-04T23:06:20.074" v="354"/>
          <ac:spMkLst>
            <pc:docMk/>
            <pc:sldMk cId="323954724" sldId="396"/>
            <ac:spMk id="2" creationId="{3A871C91-04C3-D8EA-B509-6B70B0A65DC4}"/>
          </ac:spMkLst>
        </pc:spChg>
      </pc:sldChg>
      <pc:sldChg chg="modSp">
        <pc:chgData name="Matheus MOURA DE LEMOS" userId="S::matheus.moura-de-lemos@enpc.fr::62b4a82e-ded9-4eaa-82ea-d3a85f5728f7" providerId="AD" clId="Web-{6941B016-E938-6D3D-6332-16981A1DE593}" dt="2023-04-04T23:06:33.246" v="356"/>
        <pc:sldMkLst>
          <pc:docMk/>
          <pc:sldMk cId="1620065067" sldId="397"/>
        </pc:sldMkLst>
        <pc:spChg chg="mod">
          <ac:chgData name="Matheus MOURA DE LEMOS" userId="S::matheus.moura-de-lemos@enpc.fr::62b4a82e-ded9-4eaa-82ea-d3a85f5728f7" providerId="AD" clId="Web-{6941B016-E938-6D3D-6332-16981A1DE593}" dt="2023-04-04T23:06:33.246" v="356"/>
          <ac:spMkLst>
            <pc:docMk/>
            <pc:sldMk cId="1620065067" sldId="397"/>
            <ac:spMk id="2" creationId="{3A871C91-04C3-D8EA-B509-6B70B0A65DC4}"/>
          </ac:spMkLst>
        </pc:spChg>
      </pc:sldChg>
      <pc:sldChg chg="modSp">
        <pc:chgData name="Matheus MOURA DE LEMOS" userId="S::matheus.moura-de-lemos@enpc.fr::62b4a82e-ded9-4eaa-82ea-d3a85f5728f7" providerId="AD" clId="Web-{6941B016-E938-6D3D-6332-16981A1DE593}" dt="2023-04-04T23:13:10.040" v="504" actId="20577"/>
        <pc:sldMkLst>
          <pc:docMk/>
          <pc:sldMk cId="4276046058" sldId="401"/>
        </pc:sldMkLst>
        <pc:spChg chg="mod">
          <ac:chgData name="Matheus MOURA DE LEMOS" userId="S::matheus.moura-de-lemos@enpc.fr::62b4a82e-ded9-4eaa-82ea-d3a85f5728f7" providerId="AD" clId="Web-{6941B016-E938-6D3D-6332-16981A1DE593}" dt="2023-04-04T23:13:10.040" v="504" actId="20577"/>
          <ac:spMkLst>
            <pc:docMk/>
            <pc:sldMk cId="4276046058" sldId="401"/>
            <ac:spMk id="2" creationId="{5702CBD2-D018-8AF5-2A0C-2AEA59B20BEC}"/>
          </ac:spMkLst>
        </pc:spChg>
      </pc:sldChg>
      <pc:sldChg chg="mod modShow">
        <pc:chgData name="Matheus MOURA DE LEMOS" userId="S::matheus.moura-de-lemos@enpc.fr::62b4a82e-ded9-4eaa-82ea-d3a85f5728f7" providerId="AD" clId="Web-{6941B016-E938-6D3D-6332-16981A1DE593}" dt="2023-04-04T23:13:14.212" v="505"/>
        <pc:sldMkLst>
          <pc:docMk/>
          <pc:sldMk cId="2615415056" sldId="411"/>
        </pc:sldMkLst>
      </pc:sldChg>
      <pc:sldChg chg="modNotes">
        <pc:chgData name="Matheus MOURA DE LEMOS" userId="S::matheus.moura-de-lemos@enpc.fr::62b4a82e-ded9-4eaa-82ea-d3a85f5728f7" providerId="AD" clId="Web-{6941B016-E938-6D3D-6332-16981A1DE593}" dt="2023-04-01T14:46:37.690" v="22"/>
        <pc:sldMkLst>
          <pc:docMk/>
          <pc:sldMk cId="1846186145" sldId="415"/>
        </pc:sldMkLst>
      </pc:sldChg>
      <pc:sldChg chg="modSp">
        <pc:chgData name="Matheus MOURA DE LEMOS" userId="S::matheus.moura-de-lemos@enpc.fr::62b4a82e-ded9-4eaa-82ea-d3a85f5728f7" providerId="AD" clId="Web-{6941B016-E938-6D3D-6332-16981A1DE593}" dt="2023-04-04T23:07:04.951" v="362" actId="20577"/>
        <pc:sldMkLst>
          <pc:docMk/>
          <pc:sldMk cId="1981957602" sldId="422"/>
        </pc:sldMkLst>
        <pc:spChg chg="mod">
          <ac:chgData name="Matheus MOURA DE LEMOS" userId="S::matheus.moura-de-lemos@enpc.fr::62b4a82e-ded9-4eaa-82ea-d3a85f5728f7" providerId="AD" clId="Web-{6941B016-E938-6D3D-6332-16981A1DE593}" dt="2023-04-04T23:07:04.951" v="362" actId="20577"/>
          <ac:spMkLst>
            <pc:docMk/>
            <pc:sldMk cId="1981957602" sldId="422"/>
            <ac:spMk id="2" creationId="{59BEC480-F1D6-6C1A-1DCB-3CCD98D00BD7}"/>
          </ac:spMkLst>
        </pc:spChg>
        <pc:spChg chg="mod">
          <ac:chgData name="Matheus MOURA DE LEMOS" userId="S::matheus.moura-de-lemos@enpc.fr::62b4a82e-ded9-4eaa-82ea-d3a85f5728f7" providerId="AD" clId="Web-{6941B016-E938-6D3D-6332-16981A1DE593}" dt="2023-04-04T23:06:42.778" v="358"/>
          <ac:spMkLst>
            <pc:docMk/>
            <pc:sldMk cId="1981957602" sldId="422"/>
            <ac:spMk id="3" creationId="{F4FDA093-57D7-7ADA-F46B-361FC12430D9}"/>
          </ac:spMkLst>
        </pc:spChg>
      </pc:sldChg>
      <pc:sldChg chg="modSp">
        <pc:chgData name="Matheus MOURA DE LEMOS" userId="S::matheus.moura-de-lemos@enpc.fr::62b4a82e-ded9-4eaa-82ea-d3a85f5728f7" providerId="AD" clId="Web-{6941B016-E938-6D3D-6332-16981A1DE593}" dt="2023-04-04T23:02:50.427" v="294" actId="20577"/>
        <pc:sldMkLst>
          <pc:docMk/>
          <pc:sldMk cId="1934234104" sldId="423"/>
        </pc:sldMkLst>
        <pc:spChg chg="mod">
          <ac:chgData name="Matheus MOURA DE LEMOS" userId="S::matheus.moura-de-lemos@enpc.fr::62b4a82e-ded9-4eaa-82ea-d3a85f5728f7" providerId="AD" clId="Web-{6941B016-E938-6D3D-6332-16981A1DE593}" dt="2023-04-04T23:02:50.427" v="294" actId="20577"/>
          <ac:spMkLst>
            <pc:docMk/>
            <pc:sldMk cId="1934234104" sldId="423"/>
            <ac:spMk id="2" creationId="{F980FCC2-614F-5216-4EDD-F38EEE7526EA}"/>
          </ac:spMkLst>
        </pc:spChg>
      </pc:sldChg>
      <pc:sldChg chg="modSp">
        <pc:chgData name="Matheus MOURA DE LEMOS" userId="S::matheus.moura-de-lemos@enpc.fr::62b4a82e-ded9-4eaa-82ea-d3a85f5728f7" providerId="AD" clId="Web-{6941B016-E938-6D3D-6332-16981A1DE593}" dt="2023-04-04T23:06:59.497" v="361" actId="20577"/>
        <pc:sldMkLst>
          <pc:docMk/>
          <pc:sldMk cId="544057073" sldId="424"/>
        </pc:sldMkLst>
        <pc:spChg chg="mod">
          <ac:chgData name="Matheus MOURA DE LEMOS" userId="S::matheus.moura-de-lemos@enpc.fr::62b4a82e-ded9-4eaa-82ea-d3a85f5728f7" providerId="AD" clId="Web-{6941B016-E938-6D3D-6332-16981A1DE593}" dt="2023-04-04T23:06:59.497" v="361" actId="20577"/>
          <ac:spMkLst>
            <pc:docMk/>
            <pc:sldMk cId="544057073" sldId="424"/>
            <ac:spMk id="2" creationId="{52384C4E-81AF-368B-AE5E-F381FAA86F2A}"/>
          </ac:spMkLst>
        </pc:spChg>
        <pc:spChg chg="mod">
          <ac:chgData name="Matheus MOURA DE LEMOS" userId="S::matheus.moura-de-lemos@enpc.fr::62b4a82e-ded9-4eaa-82ea-d3a85f5728f7" providerId="AD" clId="Web-{6941B016-E938-6D3D-6332-16981A1DE593}" dt="2023-04-04T23:06:52.122" v="360"/>
          <ac:spMkLst>
            <pc:docMk/>
            <pc:sldMk cId="544057073" sldId="424"/>
            <ac:spMk id="3" creationId="{A0913233-8F49-09CB-E706-737232A08175}"/>
          </ac:spMkLst>
        </pc:spChg>
      </pc:sldChg>
      <pc:sldChg chg="modSp">
        <pc:chgData name="Matheus MOURA DE LEMOS" userId="S::matheus.moura-de-lemos@enpc.fr::62b4a82e-ded9-4eaa-82ea-d3a85f5728f7" providerId="AD" clId="Web-{6941B016-E938-6D3D-6332-16981A1DE593}" dt="2023-04-04T23:08:11.671" v="385"/>
        <pc:sldMkLst>
          <pc:docMk/>
          <pc:sldMk cId="1186052308" sldId="426"/>
        </pc:sldMkLst>
        <pc:spChg chg="mod">
          <ac:chgData name="Matheus MOURA DE LEMOS" userId="S::matheus.moura-de-lemos@enpc.fr::62b4a82e-ded9-4eaa-82ea-d3a85f5728f7" providerId="AD" clId="Web-{6941B016-E938-6D3D-6332-16981A1DE593}" dt="2023-04-04T23:07:14.560" v="363" actId="20577"/>
          <ac:spMkLst>
            <pc:docMk/>
            <pc:sldMk cId="1186052308" sldId="426"/>
            <ac:spMk id="3" creationId="{E0195997-7C34-59A6-A970-F49FA5A2C434}"/>
          </ac:spMkLst>
        </pc:spChg>
        <pc:spChg chg="mod">
          <ac:chgData name="Matheus MOURA DE LEMOS" userId="S::matheus.moura-de-lemos@enpc.fr::62b4a82e-ded9-4eaa-82ea-d3a85f5728f7" providerId="AD" clId="Web-{6941B016-E938-6D3D-6332-16981A1DE593}" dt="2023-04-04T22:52:40.783" v="112" actId="1076"/>
          <ac:spMkLst>
            <pc:docMk/>
            <pc:sldMk cId="1186052308" sldId="426"/>
            <ac:spMk id="5" creationId="{78DC4541-74B1-4BA4-A60A-F7A5F6D6BC17}"/>
          </ac:spMkLst>
        </pc:spChg>
        <pc:graphicFrameChg chg="mod modGraphic">
          <ac:chgData name="Matheus MOURA DE LEMOS" userId="S::matheus.moura-de-lemos@enpc.fr::62b4a82e-ded9-4eaa-82ea-d3a85f5728f7" providerId="AD" clId="Web-{6941B016-E938-6D3D-6332-16981A1DE593}" dt="2023-04-04T23:08:11.671" v="385"/>
          <ac:graphicFrameMkLst>
            <pc:docMk/>
            <pc:sldMk cId="1186052308" sldId="426"/>
            <ac:graphicFrameMk id="4" creationId="{B5C5E484-62AF-0262-3DFA-F7E1E6A65BB7}"/>
          </ac:graphicFrameMkLst>
        </pc:graphicFrameChg>
      </pc:sldChg>
      <pc:sldChg chg="modSp">
        <pc:chgData name="Matheus MOURA DE LEMOS" userId="S::matheus.moura-de-lemos@enpc.fr::62b4a82e-ded9-4eaa-82ea-d3a85f5728f7" providerId="AD" clId="Web-{6941B016-E938-6D3D-6332-16981A1DE593}" dt="2023-04-04T23:11:05.755" v="424"/>
        <pc:sldMkLst>
          <pc:docMk/>
          <pc:sldMk cId="3998131771" sldId="428"/>
        </pc:sldMkLst>
        <pc:spChg chg="mod">
          <ac:chgData name="Matheus MOURA DE LEMOS" userId="S::matheus.moura-de-lemos@enpc.fr::62b4a82e-ded9-4eaa-82ea-d3a85f5728f7" providerId="AD" clId="Web-{6941B016-E938-6D3D-6332-16981A1DE593}" dt="2023-04-04T23:10:59.364" v="422"/>
          <ac:spMkLst>
            <pc:docMk/>
            <pc:sldMk cId="3998131771" sldId="428"/>
            <ac:spMk id="2" creationId="{3F27F189-BBB1-41CA-9B76-DCD75930E350}"/>
          </ac:spMkLst>
        </pc:spChg>
        <pc:spChg chg="mod">
          <ac:chgData name="Matheus MOURA DE LEMOS" userId="S::matheus.moura-de-lemos@enpc.fr::62b4a82e-ded9-4eaa-82ea-d3a85f5728f7" providerId="AD" clId="Web-{6941B016-E938-6D3D-6332-16981A1DE593}" dt="2023-04-04T23:11:05.755" v="424"/>
          <ac:spMkLst>
            <pc:docMk/>
            <pc:sldMk cId="3998131771" sldId="428"/>
            <ac:spMk id="3" creationId="{CEC27AB0-D49B-4C16-A384-40FB8FDF1884}"/>
          </ac:spMkLst>
        </pc:spChg>
      </pc:sldChg>
      <pc:sldChg chg="modSp">
        <pc:chgData name="Matheus MOURA DE LEMOS" userId="S::matheus.moura-de-lemos@enpc.fr::62b4a82e-ded9-4eaa-82ea-d3a85f5728f7" providerId="AD" clId="Web-{6941B016-E938-6D3D-6332-16981A1DE593}" dt="2023-04-04T23:10:50.254" v="420"/>
        <pc:sldMkLst>
          <pc:docMk/>
          <pc:sldMk cId="921898684" sldId="429"/>
        </pc:sldMkLst>
        <pc:spChg chg="mod">
          <ac:chgData name="Matheus MOURA DE LEMOS" userId="S::matheus.moura-de-lemos@enpc.fr::62b4a82e-ded9-4eaa-82ea-d3a85f5728f7" providerId="AD" clId="Web-{6941B016-E938-6D3D-6332-16981A1DE593}" dt="2023-04-04T23:10:50.254" v="420"/>
          <ac:spMkLst>
            <pc:docMk/>
            <pc:sldMk cId="921898684" sldId="429"/>
            <ac:spMk id="2" creationId="{B971E1FC-805C-4EFC-963B-232A01F8BD67}"/>
          </ac:spMkLst>
        </pc:spChg>
        <pc:spChg chg="mod">
          <ac:chgData name="Matheus MOURA DE LEMOS" userId="S::matheus.moura-de-lemos@enpc.fr::62b4a82e-ded9-4eaa-82ea-d3a85f5728f7" providerId="AD" clId="Web-{6941B016-E938-6D3D-6332-16981A1DE593}" dt="2023-04-04T23:10:42.317" v="417"/>
          <ac:spMkLst>
            <pc:docMk/>
            <pc:sldMk cId="921898684" sldId="429"/>
            <ac:spMk id="3" creationId="{3BBA4816-1317-4C18-A619-AEF46662C4EC}"/>
          </ac:spMkLst>
        </pc:spChg>
      </pc:sldChg>
      <pc:sldChg chg="modSp">
        <pc:chgData name="Matheus MOURA DE LEMOS" userId="S::matheus.moura-de-lemos@enpc.fr::62b4a82e-ded9-4eaa-82ea-d3a85f5728f7" providerId="AD" clId="Web-{6941B016-E938-6D3D-6332-16981A1DE593}" dt="2023-04-04T23:10:18.472" v="413"/>
        <pc:sldMkLst>
          <pc:docMk/>
          <pc:sldMk cId="3389877389" sldId="430"/>
        </pc:sldMkLst>
        <pc:spChg chg="mod">
          <ac:chgData name="Matheus MOURA DE LEMOS" userId="S::matheus.moura-de-lemos@enpc.fr::62b4a82e-ded9-4eaa-82ea-d3a85f5728f7" providerId="AD" clId="Web-{6941B016-E938-6D3D-6332-16981A1DE593}" dt="2023-04-04T23:10:08.612" v="411" actId="20577"/>
          <ac:spMkLst>
            <pc:docMk/>
            <pc:sldMk cId="3389877389" sldId="430"/>
            <ac:spMk id="2" creationId="{6FE60DCF-F813-402B-B72C-A0915C3B3A6B}"/>
          </ac:spMkLst>
        </pc:spChg>
        <pc:spChg chg="mod">
          <ac:chgData name="Matheus MOURA DE LEMOS" userId="S::matheus.moura-de-lemos@enpc.fr::62b4a82e-ded9-4eaa-82ea-d3a85f5728f7" providerId="AD" clId="Web-{6941B016-E938-6D3D-6332-16981A1DE593}" dt="2023-04-04T23:10:18.472" v="413"/>
          <ac:spMkLst>
            <pc:docMk/>
            <pc:sldMk cId="3389877389" sldId="430"/>
            <ac:spMk id="3" creationId="{D43608E3-C39C-4525-86E6-DA80E942ED5D}"/>
          </ac:spMkLst>
        </pc:spChg>
      </pc:sldChg>
      <pc:sldChg chg="modSp">
        <pc:chgData name="Matheus MOURA DE LEMOS" userId="S::matheus.moura-de-lemos@enpc.fr::62b4a82e-ded9-4eaa-82ea-d3a85f5728f7" providerId="AD" clId="Web-{6941B016-E938-6D3D-6332-16981A1DE593}" dt="2023-04-04T23:11:20.396" v="428" actId="20577"/>
        <pc:sldMkLst>
          <pc:docMk/>
          <pc:sldMk cId="1985430390" sldId="431"/>
        </pc:sldMkLst>
        <pc:spChg chg="mod">
          <ac:chgData name="Matheus MOURA DE LEMOS" userId="S::matheus.moura-de-lemos@enpc.fr::62b4a82e-ded9-4eaa-82ea-d3a85f5728f7" providerId="AD" clId="Web-{6941B016-E938-6D3D-6332-16981A1DE593}" dt="2023-04-04T23:11:15.255" v="426"/>
          <ac:spMkLst>
            <pc:docMk/>
            <pc:sldMk cId="1985430390" sldId="431"/>
            <ac:spMk id="2" creationId="{3F27F189-BBB1-41CA-9B76-DCD75930E350}"/>
          </ac:spMkLst>
        </pc:spChg>
        <pc:spChg chg="mod">
          <ac:chgData name="Matheus MOURA DE LEMOS" userId="S::matheus.moura-de-lemos@enpc.fr::62b4a82e-ded9-4eaa-82ea-d3a85f5728f7" providerId="AD" clId="Web-{6941B016-E938-6D3D-6332-16981A1DE593}" dt="2023-04-04T23:11:20.396" v="428" actId="20577"/>
          <ac:spMkLst>
            <pc:docMk/>
            <pc:sldMk cId="1985430390" sldId="431"/>
            <ac:spMk id="3" creationId="{CEC27AB0-D49B-4C16-A384-40FB8FDF1884}"/>
          </ac:spMkLst>
        </pc:spChg>
      </pc:sldChg>
      <pc:sldChg chg="modSp">
        <pc:chgData name="Matheus MOURA DE LEMOS" userId="S::matheus.moura-de-lemos@enpc.fr::62b4a82e-ded9-4eaa-82ea-d3a85f5728f7" providerId="AD" clId="Web-{6941B016-E938-6D3D-6332-16981A1DE593}" dt="2023-04-04T23:13:39.838" v="512"/>
        <pc:sldMkLst>
          <pc:docMk/>
          <pc:sldMk cId="232393314" sldId="433"/>
        </pc:sldMkLst>
        <pc:spChg chg="mod">
          <ac:chgData name="Matheus MOURA DE LEMOS" userId="S::matheus.moura-de-lemos@enpc.fr::62b4a82e-ded9-4eaa-82ea-d3a85f5728f7" providerId="AD" clId="Web-{6941B016-E938-6D3D-6332-16981A1DE593}" dt="2023-04-04T23:13:29.212" v="507"/>
          <ac:spMkLst>
            <pc:docMk/>
            <pc:sldMk cId="232393314" sldId="433"/>
            <ac:spMk id="2" creationId="{3F27F189-BBB1-41CA-9B76-DCD75930E350}"/>
          </ac:spMkLst>
        </pc:spChg>
        <pc:spChg chg="mod">
          <ac:chgData name="Matheus MOURA DE LEMOS" userId="S::matheus.moura-de-lemos@enpc.fr::62b4a82e-ded9-4eaa-82ea-d3a85f5728f7" providerId="AD" clId="Web-{6941B016-E938-6D3D-6332-16981A1DE593}" dt="2023-04-04T23:13:39.838" v="512"/>
          <ac:spMkLst>
            <pc:docMk/>
            <pc:sldMk cId="232393314" sldId="433"/>
            <ac:spMk id="3" creationId="{CEC27AB0-D49B-4C16-A384-40FB8FDF1884}"/>
          </ac:spMkLst>
        </pc:spChg>
      </pc:sldChg>
      <pc:sldChg chg="modSp">
        <pc:chgData name="Matheus MOURA DE LEMOS" userId="S::matheus.moura-de-lemos@enpc.fr::62b4a82e-ded9-4eaa-82ea-d3a85f5728f7" providerId="AD" clId="Web-{6941B016-E938-6D3D-6332-16981A1DE593}" dt="2023-04-04T23:13:56.854" v="515" actId="14100"/>
        <pc:sldMkLst>
          <pc:docMk/>
          <pc:sldMk cId="1513608690" sldId="434"/>
        </pc:sldMkLst>
        <pc:spChg chg="mod">
          <ac:chgData name="Matheus MOURA DE LEMOS" userId="S::matheus.moura-de-lemos@enpc.fr::62b4a82e-ded9-4eaa-82ea-d3a85f5728f7" providerId="AD" clId="Web-{6941B016-E938-6D3D-6332-16981A1DE593}" dt="2023-04-04T23:13:47.244" v="513" actId="20577"/>
          <ac:spMkLst>
            <pc:docMk/>
            <pc:sldMk cId="1513608690" sldId="434"/>
            <ac:spMk id="2" creationId="{98844F40-3762-48E4-9AC0-F8003B6A1A71}"/>
          </ac:spMkLst>
        </pc:spChg>
        <pc:spChg chg="mod">
          <ac:chgData name="Matheus MOURA DE LEMOS" userId="S::matheus.moura-de-lemos@enpc.fr::62b4a82e-ded9-4eaa-82ea-d3a85f5728f7" providerId="AD" clId="Web-{6941B016-E938-6D3D-6332-16981A1DE593}" dt="2023-04-04T23:13:56.854" v="515" actId="14100"/>
          <ac:spMkLst>
            <pc:docMk/>
            <pc:sldMk cId="1513608690" sldId="434"/>
            <ac:spMk id="3" creationId="{DDAFA187-F9EF-4DFA-8270-5BA5ED176A9C}"/>
          </ac:spMkLst>
        </pc:spChg>
      </pc:sldChg>
      <pc:sldChg chg="modSp">
        <pc:chgData name="Matheus MOURA DE LEMOS" userId="S::matheus.moura-de-lemos@enpc.fr::62b4a82e-ded9-4eaa-82ea-d3a85f5728f7" providerId="AD" clId="Web-{6941B016-E938-6D3D-6332-16981A1DE593}" dt="2023-04-04T23:14:16.636" v="519" actId="14100"/>
        <pc:sldMkLst>
          <pc:docMk/>
          <pc:sldMk cId="2816132210" sldId="435"/>
        </pc:sldMkLst>
        <pc:spChg chg="mod">
          <ac:chgData name="Matheus MOURA DE LEMOS" userId="S::matheus.moura-de-lemos@enpc.fr::62b4a82e-ded9-4eaa-82ea-d3a85f5728f7" providerId="AD" clId="Web-{6941B016-E938-6D3D-6332-16981A1DE593}" dt="2023-04-04T23:14:12.479" v="518"/>
          <ac:spMkLst>
            <pc:docMk/>
            <pc:sldMk cId="2816132210" sldId="435"/>
            <ac:spMk id="2" creationId="{78C51C34-E6F0-493B-A5D7-369861DF80C5}"/>
          </ac:spMkLst>
        </pc:spChg>
        <pc:spChg chg="mod">
          <ac:chgData name="Matheus MOURA DE LEMOS" userId="S::matheus.moura-de-lemos@enpc.fr::62b4a82e-ded9-4eaa-82ea-d3a85f5728f7" providerId="AD" clId="Web-{6941B016-E938-6D3D-6332-16981A1DE593}" dt="2023-04-04T23:14:16.636" v="519" actId="14100"/>
          <ac:spMkLst>
            <pc:docMk/>
            <pc:sldMk cId="2816132210" sldId="435"/>
            <ac:spMk id="3" creationId="{DF1E2F50-6F2C-4822-A15D-24DE425B2D84}"/>
          </ac:spMkLst>
        </pc:spChg>
      </pc:sldChg>
      <pc:sldChg chg="modSp">
        <pc:chgData name="Matheus MOURA DE LEMOS" userId="S::matheus.moura-de-lemos@enpc.fr::62b4a82e-ded9-4eaa-82ea-d3a85f5728f7" providerId="AD" clId="Web-{6941B016-E938-6D3D-6332-16981A1DE593}" dt="2023-04-04T23:08:50.016" v="391"/>
        <pc:sldMkLst>
          <pc:docMk/>
          <pc:sldMk cId="194079885" sldId="436"/>
        </pc:sldMkLst>
        <pc:spChg chg="mod">
          <ac:chgData name="Matheus MOURA DE LEMOS" userId="S::matheus.moura-de-lemos@enpc.fr::62b4a82e-ded9-4eaa-82ea-d3a85f5728f7" providerId="AD" clId="Web-{6941B016-E938-6D3D-6332-16981A1DE593}" dt="2023-04-04T23:03:02.427" v="297" actId="20577"/>
          <ac:spMkLst>
            <pc:docMk/>
            <pc:sldMk cId="194079885" sldId="436"/>
            <ac:spMk id="3" creationId="{E0195997-7C34-59A6-A970-F49FA5A2C434}"/>
          </ac:spMkLst>
        </pc:spChg>
        <pc:graphicFrameChg chg="mod modGraphic">
          <ac:chgData name="Matheus MOURA DE LEMOS" userId="S::matheus.moura-de-lemos@enpc.fr::62b4a82e-ded9-4eaa-82ea-d3a85f5728f7" providerId="AD" clId="Web-{6941B016-E938-6D3D-6332-16981A1DE593}" dt="2023-04-04T23:08:50.016" v="391"/>
          <ac:graphicFrameMkLst>
            <pc:docMk/>
            <pc:sldMk cId="194079885" sldId="436"/>
            <ac:graphicFrameMk id="4" creationId="{B5C5E484-62AF-0262-3DFA-F7E1E6A65BB7}"/>
          </ac:graphicFrameMkLst>
        </pc:graphicFrameChg>
      </pc:sldChg>
      <pc:sldChg chg="addSp delSp modSp add replId">
        <pc:chgData name="Matheus MOURA DE LEMOS" userId="S::matheus.moura-de-lemos@enpc.fr::62b4a82e-ded9-4eaa-82ea-d3a85f5728f7" providerId="AD" clId="Web-{6941B016-E938-6D3D-6332-16981A1DE593}" dt="2023-04-04T23:09:45.893" v="409"/>
        <pc:sldMkLst>
          <pc:docMk/>
          <pc:sldMk cId="2204561100" sldId="437"/>
        </pc:sldMkLst>
        <pc:spChg chg="add del mod">
          <ac:chgData name="Matheus MOURA DE LEMOS" userId="S::matheus.moura-de-lemos@enpc.fr::62b4a82e-ded9-4eaa-82ea-d3a85f5728f7" providerId="AD" clId="Web-{6941B016-E938-6D3D-6332-16981A1DE593}" dt="2023-04-04T23:01:17.284" v="282" actId="20577"/>
          <ac:spMkLst>
            <pc:docMk/>
            <pc:sldMk cId="2204561100" sldId="437"/>
            <ac:spMk id="3" creationId="{E0195997-7C34-59A6-A970-F49FA5A2C434}"/>
          </ac:spMkLst>
        </pc:spChg>
        <pc:spChg chg="del">
          <ac:chgData name="Matheus MOURA DE LEMOS" userId="S::matheus.moura-de-lemos@enpc.fr::62b4a82e-ded9-4eaa-82ea-d3a85f5728f7" providerId="AD" clId="Web-{6941B016-E938-6D3D-6332-16981A1DE593}" dt="2023-04-04T22:54:11.583" v="172"/>
          <ac:spMkLst>
            <pc:docMk/>
            <pc:sldMk cId="2204561100" sldId="437"/>
            <ac:spMk id="5" creationId="{78DC4541-74B1-4BA4-A60A-F7A5F6D6BC17}"/>
          </ac:spMkLst>
        </pc:spChg>
        <pc:spChg chg="add del mod">
          <ac:chgData name="Matheus MOURA DE LEMOS" userId="S::matheus.moura-de-lemos@enpc.fr::62b4a82e-ded9-4eaa-82ea-d3a85f5728f7" providerId="AD" clId="Web-{6941B016-E938-6D3D-6332-16981A1DE593}" dt="2023-04-04T22:57:48.902" v="244"/>
          <ac:spMkLst>
            <pc:docMk/>
            <pc:sldMk cId="2204561100" sldId="437"/>
            <ac:spMk id="6" creationId="{7A97B760-AC38-C6B8-D9B9-8246CDF7DA77}"/>
          </ac:spMkLst>
        </pc:spChg>
        <pc:graphicFrameChg chg="add del mod modGraphic">
          <ac:chgData name="Matheus MOURA DE LEMOS" userId="S::matheus.moura-de-lemos@enpc.fr::62b4a82e-ded9-4eaa-82ea-d3a85f5728f7" providerId="AD" clId="Web-{6941B016-E938-6D3D-6332-16981A1DE593}" dt="2023-04-04T23:09:45.893" v="409"/>
          <ac:graphicFrameMkLst>
            <pc:docMk/>
            <pc:sldMk cId="2204561100" sldId="437"/>
            <ac:graphicFrameMk id="4" creationId="{B5C5E484-62AF-0262-3DFA-F7E1E6A65BB7}"/>
          </ac:graphicFrameMkLst>
        </pc:graphicFrameChg>
      </pc:sldChg>
      <pc:sldChg chg="addSp delSp modSp add replId">
        <pc:chgData name="Matheus MOURA DE LEMOS" userId="S::matheus.moura-de-lemos@enpc.fr::62b4a82e-ded9-4eaa-82ea-d3a85f5728f7" providerId="AD" clId="Web-{6941B016-E938-6D3D-6332-16981A1DE593}" dt="2023-04-04T23:14:50.840" v="531" actId="1076"/>
        <pc:sldMkLst>
          <pc:docMk/>
          <pc:sldMk cId="807828480" sldId="438"/>
        </pc:sldMkLst>
        <pc:spChg chg="add mod">
          <ac:chgData name="Matheus MOURA DE LEMOS" userId="S::matheus.moura-de-lemos@enpc.fr::62b4a82e-ded9-4eaa-82ea-d3a85f5728f7" providerId="AD" clId="Web-{6941B016-E938-6D3D-6332-16981A1DE593}" dt="2023-04-04T23:14:44.652" v="529" actId="1076"/>
          <ac:spMkLst>
            <pc:docMk/>
            <pc:sldMk cId="807828480" sldId="438"/>
            <ac:spMk id="3" creationId="{1C4E21E3-4BCE-193B-0185-CDA6ADB2E748}"/>
          </ac:spMkLst>
        </pc:spChg>
        <pc:spChg chg="del">
          <ac:chgData name="Matheus MOURA DE LEMOS" userId="S::matheus.moura-de-lemos@enpc.fr::62b4a82e-ded9-4eaa-82ea-d3a85f5728f7" providerId="AD" clId="Web-{6941B016-E938-6D3D-6332-16981A1DE593}" dt="2023-04-04T23:14:37.074" v="527"/>
          <ac:spMkLst>
            <pc:docMk/>
            <pc:sldMk cId="807828480" sldId="438"/>
            <ac:spMk id="4" creationId="{E0FD9D12-9BAC-FB0B-800B-24375183CB72}"/>
          </ac:spMkLst>
        </pc:spChg>
        <pc:spChg chg="mod">
          <ac:chgData name="Matheus MOURA DE LEMOS" userId="S::matheus.moura-de-lemos@enpc.fr::62b4a82e-ded9-4eaa-82ea-d3a85f5728f7" providerId="AD" clId="Web-{6941B016-E938-6D3D-6332-16981A1DE593}" dt="2023-04-04T23:14:33.527" v="526" actId="20577"/>
          <ac:spMkLst>
            <pc:docMk/>
            <pc:sldMk cId="807828480" sldId="438"/>
            <ac:spMk id="5" creationId="{A24FA034-6354-52C4-D636-9CF66C33643A}"/>
          </ac:spMkLst>
        </pc:spChg>
        <pc:spChg chg="add mod">
          <ac:chgData name="Matheus MOURA DE LEMOS" userId="S::matheus.moura-de-lemos@enpc.fr::62b4a82e-ded9-4eaa-82ea-d3a85f5728f7" providerId="AD" clId="Web-{6941B016-E938-6D3D-6332-16981A1DE593}" dt="2023-04-04T23:14:50.840" v="531" actId="1076"/>
          <ac:spMkLst>
            <pc:docMk/>
            <pc:sldMk cId="807828480" sldId="438"/>
            <ac:spMk id="6" creationId="{FF2C40AC-4500-D6EF-8E5D-052024F433EB}"/>
          </ac:spMkLst>
        </pc:spChg>
      </pc:sldChg>
      <pc:sldChg chg="addSp delSp modSp new del">
        <pc:chgData name="Matheus MOURA DE LEMOS" userId="S::matheus.moura-de-lemos@enpc.fr::62b4a82e-ded9-4eaa-82ea-d3a85f5728f7" providerId="AD" clId="Web-{6941B016-E938-6D3D-6332-16981A1DE593}" dt="2023-04-04T22:57:51.246" v="245"/>
        <pc:sldMkLst>
          <pc:docMk/>
          <pc:sldMk cId="3328289560" sldId="438"/>
        </pc:sldMkLst>
        <pc:spChg chg="add del">
          <ac:chgData name="Matheus MOURA DE LEMOS" userId="S::matheus.moura-de-lemos@enpc.fr::62b4a82e-ded9-4eaa-82ea-d3a85f5728f7" providerId="AD" clId="Web-{6941B016-E938-6D3D-6332-16981A1DE593}" dt="2023-04-04T22:57:47.152" v="243"/>
          <ac:spMkLst>
            <pc:docMk/>
            <pc:sldMk cId="3328289560" sldId="438"/>
            <ac:spMk id="4" creationId="{72EFF9A1-2D57-D023-EC06-E0E060E25F97}"/>
          </ac:spMkLst>
        </pc:spChg>
        <pc:graphicFrameChg chg="add del mod">
          <ac:chgData name="Matheus MOURA DE LEMOS" userId="S::matheus.moura-de-lemos@enpc.fr::62b4a82e-ded9-4eaa-82ea-d3a85f5728f7" providerId="AD" clId="Web-{6941B016-E938-6D3D-6332-16981A1DE593}" dt="2023-04-04T22:57:44.918" v="241"/>
          <ac:graphicFrameMkLst>
            <pc:docMk/>
            <pc:sldMk cId="3328289560" sldId="438"/>
            <ac:graphicFrameMk id="6" creationId="{D13E1A1E-5629-3D19-C714-246EEF08199B}"/>
          </ac:graphicFrameMkLst>
        </pc:graphicFrameChg>
      </pc:sldChg>
      <pc:sldChg chg="add del replId">
        <pc:chgData name="Matheus MOURA DE LEMOS" userId="S::matheus.moura-de-lemos@enpc.fr::62b4a82e-ded9-4eaa-82ea-d3a85f5728f7" providerId="AD" clId="Web-{6941B016-E938-6D3D-6332-16981A1DE593}" dt="2023-04-04T22:57:15.964" v="235"/>
        <pc:sldMkLst>
          <pc:docMk/>
          <pc:sldMk cId="4272749178" sldId="438"/>
        </pc:sldMkLst>
      </pc:sldChg>
    </pc:docChg>
  </pc:docChgLst>
  <pc:docChgLst>
    <pc:chgData name="Sami-Joe FARAH" userId="db98178f-e1a8-4694-8e6f-1e2f1cf00359" providerId="ADAL" clId="{692702AF-62A8-BC41-BE57-F505BF8C80CF}"/>
    <pc:docChg chg="undo redo custSel addSld delSld modSld sldOrd modSection">
      <pc:chgData name="Sami-Joe FARAH" userId="db98178f-e1a8-4694-8e6f-1e2f1cf00359" providerId="ADAL" clId="{692702AF-62A8-BC41-BE57-F505BF8C80CF}" dt="2023-02-21T21:13:44.658" v="10865" actId="20577"/>
      <pc:docMkLst>
        <pc:docMk/>
      </pc:docMkLst>
      <pc:sldChg chg="modSp mod">
        <pc:chgData name="Sami-Joe FARAH" userId="db98178f-e1a8-4694-8e6f-1e2f1cf00359" providerId="ADAL" clId="{692702AF-62A8-BC41-BE57-F505BF8C80CF}" dt="2023-02-09T13:26:34.412" v="0" actId="20577"/>
        <pc:sldMkLst>
          <pc:docMk/>
          <pc:sldMk cId="2658055142" sldId="261"/>
        </pc:sldMkLst>
        <pc:spChg chg="mod">
          <ac:chgData name="Sami-Joe FARAH" userId="db98178f-e1a8-4694-8e6f-1e2f1cf00359" providerId="ADAL" clId="{692702AF-62A8-BC41-BE57-F505BF8C80CF}" dt="2023-02-09T13:26:34.412" v="0" actId="20577"/>
          <ac:spMkLst>
            <pc:docMk/>
            <pc:sldMk cId="2658055142" sldId="261"/>
            <ac:spMk id="3" creationId="{A3CE63F4-E31B-6461-0270-B985B7B19A90}"/>
          </ac:spMkLst>
        </pc:spChg>
      </pc:sldChg>
      <pc:sldChg chg="modSp mod">
        <pc:chgData name="Sami-Joe FARAH" userId="db98178f-e1a8-4694-8e6f-1e2f1cf00359" providerId="ADAL" clId="{692702AF-62A8-BC41-BE57-F505BF8C80CF}" dt="2023-02-09T13:27:43.850" v="25" actId="20577"/>
        <pc:sldMkLst>
          <pc:docMk/>
          <pc:sldMk cId="708360947" sldId="263"/>
        </pc:sldMkLst>
        <pc:spChg chg="mod">
          <ac:chgData name="Sami-Joe FARAH" userId="db98178f-e1a8-4694-8e6f-1e2f1cf00359" providerId="ADAL" clId="{692702AF-62A8-BC41-BE57-F505BF8C80CF}" dt="2023-02-09T13:27:43.850" v="25" actId="20577"/>
          <ac:spMkLst>
            <pc:docMk/>
            <pc:sldMk cId="708360947" sldId="263"/>
            <ac:spMk id="3" creationId="{FB30DB3C-9EF9-28D1-806C-A085EB9A4426}"/>
          </ac:spMkLst>
        </pc:spChg>
      </pc:sldChg>
      <pc:sldChg chg="modCm">
        <pc:chgData name="Sami-Joe FARAH" userId="db98178f-e1a8-4694-8e6f-1e2f1cf00359" providerId="ADAL" clId="{692702AF-62A8-BC41-BE57-F505BF8C80CF}" dt="2023-02-21T21:11:16.558" v="10775"/>
        <pc:sldMkLst>
          <pc:docMk/>
          <pc:sldMk cId="1920920891" sldId="263"/>
        </pc:sldMkLst>
      </pc:sldChg>
      <pc:sldChg chg="modSp mod modNotesTx">
        <pc:chgData name="Sami-Joe FARAH" userId="db98178f-e1a8-4694-8e6f-1e2f1cf00359" providerId="ADAL" clId="{692702AF-62A8-BC41-BE57-F505BF8C80CF}" dt="2023-02-21T21:13:44.658" v="10865" actId="20577"/>
        <pc:sldMkLst>
          <pc:docMk/>
          <pc:sldMk cId="4116454918" sldId="265"/>
        </pc:sldMkLst>
        <pc:spChg chg="mod">
          <ac:chgData name="Sami-Joe FARAH" userId="db98178f-e1a8-4694-8e6f-1e2f1cf00359" providerId="ADAL" clId="{692702AF-62A8-BC41-BE57-F505BF8C80CF}" dt="2023-02-21T21:05:08.859" v="10278" actId="20577"/>
          <ac:spMkLst>
            <pc:docMk/>
            <pc:sldMk cId="4116454918" sldId="265"/>
            <ac:spMk id="14" creationId="{A9908E98-6F7D-B039-574C-269953A9983F}"/>
          </ac:spMkLst>
        </pc:spChg>
      </pc:sldChg>
      <pc:sldChg chg="addSp delSp modSp mod modNotesTx">
        <pc:chgData name="Sami-Joe FARAH" userId="db98178f-e1a8-4694-8e6f-1e2f1cf00359" providerId="ADAL" clId="{692702AF-62A8-BC41-BE57-F505BF8C80CF}" dt="2023-02-16T14:26:32.106" v="5150" actId="1076"/>
        <pc:sldMkLst>
          <pc:docMk/>
          <pc:sldMk cId="706043519" sldId="270"/>
        </pc:sldMkLst>
        <pc:spChg chg="mod">
          <ac:chgData name="Sami-Joe FARAH" userId="db98178f-e1a8-4694-8e6f-1e2f1cf00359" providerId="ADAL" clId="{692702AF-62A8-BC41-BE57-F505BF8C80CF}" dt="2023-02-13T13:01:20.152" v="2795" actId="20577"/>
          <ac:spMkLst>
            <pc:docMk/>
            <pc:sldMk cId="706043519" sldId="270"/>
            <ac:spMk id="2" creationId="{BE383888-CB5D-0CAE-EAE6-52E46ECF59B9}"/>
          </ac:spMkLst>
        </pc:spChg>
        <pc:spChg chg="add mod">
          <ac:chgData name="Sami-Joe FARAH" userId="db98178f-e1a8-4694-8e6f-1e2f1cf00359" providerId="ADAL" clId="{692702AF-62A8-BC41-BE57-F505BF8C80CF}" dt="2023-02-13T12:56:16.597" v="2324" actId="1076"/>
          <ac:spMkLst>
            <pc:docMk/>
            <pc:sldMk cId="706043519" sldId="270"/>
            <ac:spMk id="3" creationId="{B07AC268-6B0E-5344-750A-E7D0EF6B1BD4}"/>
          </ac:spMkLst>
        </pc:spChg>
        <pc:spChg chg="add mod">
          <ac:chgData name="Sami-Joe FARAH" userId="db98178f-e1a8-4694-8e6f-1e2f1cf00359" providerId="ADAL" clId="{692702AF-62A8-BC41-BE57-F505BF8C80CF}" dt="2023-02-16T14:26:32.106" v="5150" actId="1076"/>
          <ac:spMkLst>
            <pc:docMk/>
            <pc:sldMk cId="706043519" sldId="270"/>
            <ac:spMk id="5" creationId="{03E4DA98-83F6-7E48-2F3C-555CD94BAD51}"/>
          </ac:spMkLst>
        </pc:spChg>
        <pc:spChg chg="add mod">
          <ac:chgData name="Sami-Joe FARAH" userId="db98178f-e1a8-4694-8e6f-1e2f1cf00359" providerId="ADAL" clId="{692702AF-62A8-BC41-BE57-F505BF8C80CF}" dt="2023-02-13T13:03:38.370" v="3010" actId="15"/>
          <ac:spMkLst>
            <pc:docMk/>
            <pc:sldMk cId="706043519" sldId="270"/>
            <ac:spMk id="6" creationId="{FC5C08B6-79BA-DE0D-0FC3-FAE60DCFEC63}"/>
          </ac:spMkLst>
        </pc:spChg>
        <pc:spChg chg="add del mod">
          <ac:chgData name="Sami-Joe FARAH" userId="db98178f-e1a8-4694-8e6f-1e2f1cf00359" providerId="ADAL" clId="{692702AF-62A8-BC41-BE57-F505BF8C80CF}" dt="2023-02-13T12:55:29.216" v="2306" actId="478"/>
          <ac:spMkLst>
            <pc:docMk/>
            <pc:sldMk cId="706043519" sldId="270"/>
            <ac:spMk id="7" creationId="{42B6B567-5210-D00D-2D09-90CA5578C8A1}"/>
          </ac:spMkLst>
        </pc:spChg>
        <pc:picChg chg="add del mod">
          <ac:chgData name="Sami-Joe FARAH" userId="db98178f-e1a8-4694-8e6f-1e2f1cf00359" providerId="ADAL" clId="{692702AF-62A8-BC41-BE57-F505BF8C80CF}" dt="2023-02-09T13:43:20.799" v="420" actId="478"/>
          <ac:picMkLst>
            <pc:docMk/>
            <pc:sldMk cId="706043519" sldId="270"/>
            <ac:picMk id="4" creationId="{A73BEE74-9E10-11C7-062F-E5E9EFDF4A1F}"/>
          </ac:picMkLst>
        </pc:picChg>
      </pc:sldChg>
      <pc:sldChg chg="ord">
        <pc:chgData name="Sami-Joe FARAH" userId="db98178f-e1a8-4694-8e6f-1e2f1cf00359" providerId="ADAL" clId="{692702AF-62A8-BC41-BE57-F505BF8C80CF}" dt="2023-02-20T21:21:08.600" v="8897" actId="20578"/>
        <pc:sldMkLst>
          <pc:docMk/>
          <pc:sldMk cId="1363707323" sldId="271"/>
        </pc:sldMkLst>
      </pc:sldChg>
      <pc:sldChg chg="addSp delSp modSp mod modShow modNotesTx">
        <pc:chgData name="Sami-Joe FARAH" userId="db98178f-e1a8-4694-8e6f-1e2f1cf00359" providerId="ADAL" clId="{692702AF-62A8-BC41-BE57-F505BF8C80CF}" dt="2023-02-17T08:40:02.703" v="5161" actId="729"/>
        <pc:sldMkLst>
          <pc:docMk/>
          <pc:sldMk cId="3428946061" sldId="272"/>
        </pc:sldMkLst>
        <pc:spChg chg="mod">
          <ac:chgData name="Sami-Joe FARAH" userId="db98178f-e1a8-4694-8e6f-1e2f1cf00359" providerId="ADAL" clId="{692702AF-62A8-BC41-BE57-F505BF8C80CF}" dt="2023-02-16T09:54:50.741" v="5054" actId="20577"/>
          <ac:spMkLst>
            <pc:docMk/>
            <pc:sldMk cId="3428946061" sldId="272"/>
            <ac:spMk id="2" creationId="{BE383888-CB5D-0CAE-EAE6-52E46ECF59B9}"/>
          </ac:spMkLst>
        </pc:spChg>
        <pc:spChg chg="add mod">
          <ac:chgData name="Sami-Joe FARAH" userId="db98178f-e1a8-4694-8e6f-1e2f1cf00359" providerId="ADAL" clId="{692702AF-62A8-BC41-BE57-F505BF8C80CF}" dt="2023-02-16T14:26:51.903" v="5153" actId="2711"/>
          <ac:spMkLst>
            <pc:docMk/>
            <pc:sldMk cId="3428946061" sldId="272"/>
            <ac:spMk id="4" creationId="{DF27C53C-B6B0-B105-CDA8-D3C3A156DCE7}"/>
          </ac:spMkLst>
        </pc:spChg>
        <pc:spChg chg="add del mod">
          <ac:chgData name="Sami-Joe FARAH" userId="db98178f-e1a8-4694-8e6f-1e2f1cf00359" providerId="ADAL" clId="{692702AF-62A8-BC41-BE57-F505BF8C80CF}" dt="2023-02-09T15:05:15.916" v="1731"/>
          <ac:spMkLst>
            <pc:docMk/>
            <pc:sldMk cId="3428946061" sldId="272"/>
            <ac:spMk id="5" creationId="{E281873F-7EC4-6099-E0C2-A181B59448B4}"/>
          </ac:spMkLst>
        </pc:spChg>
        <pc:spChg chg="add del mod">
          <ac:chgData name="Sami-Joe FARAH" userId="db98178f-e1a8-4694-8e6f-1e2f1cf00359" providerId="ADAL" clId="{692702AF-62A8-BC41-BE57-F505BF8C80CF}" dt="2023-02-16T08:43:31.222" v="4240" actId="478"/>
          <ac:spMkLst>
            <pc:docMk/>
            <pc:sldMk cId="3428946061" sldId="272"/>
            <ac:spMk id="6" creationId="{E7810709-62DE-2720-51F3-9E76112F84B2}"/>
          </ac:spMkLst>
        </pc:spChg>
        <pc:spChg chg="add del mod">
          <ac:chgData name="Sami-Joe FARAH" userId="db98178f-e1a8-4694-8e6f-1e2f1cf00359" providerId="ADAL" clId="{692702AF-62A8-BC41-BE57-F505BF8C80CF}" dt="2023-02-13T13:02:59.701" v="2999" actId="478"/>
          <ac:spMkLst>
            <pc:docMk/>
            <pc:sldMk cId="3428946061" sldId="272"/>
            <ac:spMk id="8" creationId="{6294B2C8-BA4D-8438-4902-89819141898C}"/>
          </ac:spMkLst>
        </pc:spChg>
      </pc:sldChg>
      <pc:sldChg chg="mod modShow">
        <pc:chgData name="Sami-Joe FARAH" userId="db98178f-e1a8-4694-8e6f-1e2f1cf00359" providerId="ADAL" clId="{692702AF-62A8-BC41-BE57-F505BF8C80CF}" dt="2023-02-21T09:07:01.053" v="9962" actId="729"/>
        <pc:sldMkLst>
          <pc:docMk/>
          <pc:sldMk cId="1654876665" sldId="278"/>
        </pc:sldMkLst>
      </pc:sldChg>
      <pc:sldChg chg="modSp mod">
        <pc:chgData name="Sami-Joe FARAH" userId="db98178f-e1a8-4694-8e6f-1e2f1cf00359" providerId="ADAL" clId="{692702AF-62A8-BC41-BE57-F505BF8C80CF}" dt="2023-02-13T13:05:12.986" v="3113" actId="1076"/>
        <pc:sldMkLst>
          <pc:docMk/>
          <pc:sldMk cId="1731284121" sldId="279"/>
        </pc:sldMkLst>
        <pc:spChg chg="mod">
          <ac:chgData name="Sami-Joe FARAH" userId="db98178f-e1a8-4694-8e6f-1e2f1cf00359" providerId="ADAL" clId="{692702AF-62A8-BC41-BE57-F505BF8C80CF}" dt="2023-02-13T13:05:12.986" v="3113" actId="1076"/>
          <ac:spMkLst>
            <pc:docMk/>
            <pc:sldMk cId="1731284121" sldId="279"/>
            <ac:spMk id="2" creationId="{57ABE008-A1C1-3652-72B0-A234B519BE09}"/>
          </ac:spMkLst>
        </pc:spChg>
      </pc:sldChg>
      <pc:sldChg chg="addCm">
        <pc:chgData name="Sami-Joe FARAH" userId="db98178f-e1a8-4694-8e6f-1e2f1cf00359" providerId="ADAL" clId="{692702AF-62A8-BC41-BE57-F505BF8C80CF}" dt="2023-02-17T08:44:43.451" v="5165"/>
        <pc:sldMkLst>
          <pc:docMk/>
          <pc:sldMk cId="2023657679" sldId="285"/>
        </pc:sldMkLst>
      </pc:sldChg>
      <pc:sldChg chg="modCm">
        <pc:chgData name="Sami-Joe FARAH" userId="db98178f-e1a8-4694-8e6f-1e2f1cf00359" providerId="ADAL" clId="{692702AF-62A8-BC41-BE57-F505BF8C80CF}" dt="2023-02-20T21:23:30.692" v="8900"/>
        <pc:sldMkLst>
          <pc:docMk/>
          <pc:sldMk cId="3156500807" sldId="285"/>
        </pc:sldMkLst>
      </pc:sldChg>
      <pc:sldChg chg="addCm modCm">
        <pc:chgData name="Sami-Joe FARAH" userId="db98178f-e1a8-4694-8e6f-1e2f1cf00359" providerId="ADAL" clId="{692702AF-62A8-BC41-BE57-F505BF8C80CF}" dt="2023-02-17T08:47:13.767" v="5170"/>
        <pc:sldMkLst>
          <pc:docMk/>
          <pc:sldMk cId="2919258917" sldId="286"/>
        </pc:sldMkLst>
      </pc:sldChg>
      <pc:sldChg chg="modCm">
        <pc:chgData name="Sami-Joe FARAH" userId="db98178f-e1a8-4694-8e6f-1e2f1cf00359" providerId="ADAL" clId="{692702AF-62A8-BC41-BE57-F505BF8C80CF}" dt="2023-02-21T16:56:34.014" v="10051" actId="2056"/>
        <pc:sldMkLst>
          <pc:docMk/>
          <pc:sldMk cId="2345797410" sldId="293"/>
        </pc:sldMkLst>
      </pc:sldChg>
      <pc:sldChg chg="addCm">
        <pc:chgData name="Sami-Joe FARAH" userId="db98178f-e1a8-4694-8e6f-1e2f1cf00359" providerId="ADAL" clId="{692702AF-62A8-BC41-BE57-F505BF8C80CF}" dt="2023-02-17T08:42:38.985" v="5163"/>
        <pc:sldMkLst>
          <pc:docMk/>
          <pc:sldMk cId="1558955717" sldId="295"/>
        </pc:sldMkLst>
      </pc:sldChg>
      <pc:sldChg chg="modSp mod addCm modCm">
        <pc:chgData name="Sami-Joe FARAH" userId="db98178f-e1a8-4694-8e6f-1e2f1cf00359" providerId="ADAL" clId="{692702AF-62A8-BC41-BE57-F505BF8C80CF}" dt="2023-02-17T08:46:32.607" v="5168"/>
        <pc:sldMkLst>
          <pc:docMk/>
          <pc:sldMk cId="3845408159" sldId="296"/>
        </pc:sldMkLst>
        <pc:spChg chg="mod">
          <ac:chgData name="Sami-Joe FARAH" userId="db98178f-e1a8-4694-8e6f-1e2f1cf00359" providerId="ADAL" clId="{692702AF-62A8-BC41-BE57-F505BF8C80CF}" dt="2023-02-13T13:01:47.692" v="2867" actId="20577"/>
          <ac:spMkLst>
            <pc:docMk/>
            <pc:sldMk cId="3845408159" sldId="296"/>
            <ac:spMk id="6" creationId="{04A140B2-A489-A83B-6BC2-2B101DA649B9}"/>
          </ac:spMkLst>
        </pc:spChg>
      </pc:sldChg>
      <pc:sldChg chg="addSp delSp modSp new mod modCm modNotesTx">
        <pc:chgData name="Sami-Joe FARAH" userId="db98178f-e1a8-4694-8e6f-1e2f1cf00359" providerId="ADAL" clId="{692702AF-62A8-BC41-BE57-F505BF8C80CF}" dt="2023-02-17T08:39:35.489" v="5160"/>
        <pc:sldMkLst>
          <pc:docMk/>
          <pc:sldMk cId="1476698833" sldId="297"/>
        </pc:sldMkLst>
        <pc:spChg chg="mod">
          <ac:chgData name="Sami-Joe FARAH" userId="db98178f-e1a8-4694-8e6f-1e2f1cf00359" providerId="ADAL" clId="{692702AF-62A8-BC41-BE57-F505BF8C80CF}" dt="2023-02-16T08:36:49.851" v="3979" actId="14100"/>
          <ac:spMkLst>
            <pc:docMk/>
            <pc:sldMk cId="1476698833" sldId="297"/>
            <ac:spMk id="2" creationId="{D84E8140-4E0C-A84B-23FF-FDF7F0B6A9EB}"/>
          </ac:spMkLst>
        </pc:spChg>
        <pc:spChg chg="add mod">
          <ac:chgData name="Sami-Joe FARAH" userId="db98178f-e1a8-4694-8e6f-1e2f1cf00359" providerId="ADAL" clId="{692702AF-62A8-BC41-BE57-F505BF8C80CF}" dt="2023-02-16T14:26:12.978" v="5120" actId="113"/>
          <ac:spMkLst>
            <pc:docMk/>
            <pc:sldMk cId="1476698833" sldId="297"/>
            <ac:spMk id="3" creationId="{1DC5C76C-23AA-2034-E010-9CB8BDB5263A}"/>
          </ac:spMkLst>
        </pc:spChg>
        <pc:spChg chg="add mod">
          <ac:chgData name="Sami-Joe FARAH" userId="db98178f-e1a8-4694-8e6f-1e2f1cf00359" providerId="ADAL" clId="{692702AF-62A8-BC41-BE57-F505BF8C80CF}" dt="2023-02-16T08:36:31.117" v="3975" actId="1076"/>
          <ac:spMkLst>
            <pc:docMk/>
            <pc:sldMk cId="1476698833" sldId="297"/>
            <ac:spMk id="6" creationId="{C7DDD08C-28FD-FB1E-5045-3D8AC973BB76}"/>
          </ac:spMkLst>
        </pc:spChg>
        <pc:spChg chg="add mod">
          <ac:chgData name="Sami-Joe FARAH" userId="db98178f-e1a8-4694-8e6f-1e2f1cf00359" providerId="ADAL" clId="{692702AF-62A8-BC41-BE57-F505BF8C80CF}" dt="2023-02-16T09:53:07.640" v="4940" actId="20577"/>
          <ac:spMkLst>
            <pc:docMk/>
            <pc:sldMk cId="1476698833" sldId="297"/>
            <ac:spMk id="8" creationId="{3D26A7B2-6C97-CDD5-FFBE-D81BE4996549}"/>
          </ac:spMkLst>
        </pc:spChg>
        <pc:spChg chg="add del">
          <ac:chgData name="Sami-Joe FARAH" userId="db98178f-e1a8-4694-8e6f-1e2f1cf00359" providerId="ADAL" clId="{692702AF-62A8-BC41-BE57-F505BF8C80CF}" dt="2023-02-16T08:34:54.302" v="3848" actId="22"/>
          <ac:spMkLst>
            <pc:docMk/>
            <pc:sldMk cId="1476698833" sldId="297"/>
            <ac:spMk id="10" creationId="{52ED5217-E139-8D31-8EEB-A104DBACC460}"/>
          </ac:spMkLst>
        </pc:spChg>
        <pc:spChg chg="add mod">
          <ac:chgData name="Sami-Joe FARAH" userId="db98178f-e1a8-4694-8e6f-1e2f1cf00359" providerId="ADAL" clId="{692702AF-62A8-BC41-BE57-F505BF8C80CF}" dt="2023-02-16T09:53:10.671" v="4943" actId="20577"/>
          <ac:spMkLst>
            <pc:docMk/>
            <pc:sldMk cId="1476698833" sldId="297"/>
            <ac:spMk id="11" creationId="{20228471-3F56-3AC0-2B70-297758DBF79A}"/>
          </ac:spMkLst>
        </pc:spChg>
        <pc:spChg chg="add mod">
          <ac:chgData name="Sami-Joe FARAH" userId="db98178f-e1a8-4694-8e6f-1e2f1cf00359" providerId="ADAL" clId="{692702AF-62A8-BC41-BE57-F505BF8C80CF}" dt="2023-02-16T08:35:05.729" v="3851" actId="1076"/>
          <ac:spMkLst>
            <pc:docMk/>
            <pc:sldMk cId="1476698833" sldId="297"/>
            <ac:spMk id="12" creationId="{44841286-B373-09CA-CF63-CF1714EE8F7C}"/>
          </ac:spMkLst>
        </pc:spChg>
        <pc:spChg chg="add mod">
          <ac:chgData name="Sami-Joe FARAH" userId="db98178f-e1a8-4694-8e6f-1e2f1cf00359" providerId="ADAL" clId="{692702AF-62A8-BC41-BE57-F505BF8C80CF}" dt="2023-02-16T09:53:15.100" v="4950" actId="20577"/>
          <ac:spMkLst>
            <pc:docMk/>
            <pc:sldMk cId="1476698833" sldId="297"/>
            <ac:spMk id="13" creationId="{F8424D6E-A330-ACB5-CEB4-B5E442A7E140}"/>
          </ac:spMkLst>
        </pc:spChg>
        <pc:spChg chg="add mod">
          <ac:chgData name="Sami-Joe FARAH" userId="db98178f-e1a8-4694-8e6f-1e2f1cf00359" providerId="ADAL" clId="{692702AF-62A8-BC41-BE57-F505BF8C80CF}" dt="2023-02-16T08:36:02.189" v="3963" actId="1076"/>
          <ac:spMkLst>
            <pc:docMk/>
            <pc:sldMk cId="1476698833" sldId="297"/>
            <ac:spMk id="14" creationId="{6B57924A-1551-1963-A466-3D021DDF3910}"/>
          </ac:spMkLst>
        </pc:spChg>
        <pc:picChg chg="add mod">
          <ac:chgData name="Sami-Joe FARAH" userId="db98178f-e1a8-4694-8e6f-1e2f1cf00359" providerId="ADAL" clId="{692702AF-62A8-BC41-BE57-F505BF8C80CF}" dt="2023-02-16T08:36:39.881" v="3976" actId="1076"/>
          <ac:picMkLst>
            <pc:docMk/>
            <pc:sldMk cId="1476698833" sldId="297"/>
            <ac:picMk id="4" creationId="{521943A9-21E8-1F74-38A0-3F600AEE50D3}"/>
          </ac:picMkLst>
        </pc:picChg>
        <pc:picChg chg="mod">
          <ac:chgData name="Sami-Joe FARAH" userId="db98178f-e1a8-4694-8e6f-1e2f1cf00359" providerId="ADAL" clId="{692702AF-62A8-BC41-BE57-F505BF8C80CF}" dt="2023-02-15T12:40:52.052" v="3119" actId="1076"/>
          <ac:picMkLst>
            <pc:docMk/>
            <pc:sldMk cId="1476698833" sldId="297"/>
            <ac:picMk id="5" creationId="{EF352CEE-62D1-7537-4FBE-8337E0E1ED91}"/>
          </ac:picMkLst>
        </pc:picChg>
        <pc:picChg chg="mod">
          <ac:chgData name="Sami-Joe FARAH" userId="db98178f-e1a8-4694-8e6f-1e2f1cf00359" providerId="ADAL" clId="{692702AF-62A8-BC41-BE57-F505BF8C80CF}" dt="2023-02-15T12:40:50.430" v="3118" actId="1076"/>
          <ac:picMkLst>
            <pc:docMk/>
            <pc:sldMk cId="1476698833" sldId="297"/>
            <ac:picMk id="7" creationId="{95D83322-76D3-352B-A7DF-BA144FC9F209}"/>
          </ac:picMkLst>
        </pc:picChg>
      </pc:sldChg>
      <pc:sldChg chg="modCm">
        <pc:chgData name="Sami-Joe FARAH" userId="db98178f-e1a8-4694-8e6f-1e2f1cf00359" providerId="ADAL" clId="{692702AF-62A8-BC41-BE57-F505BF8C80CF}" dt="2023-02-21T09:03:15.364" v="9954" actId="2056"/>
        <pc:sldMkLst>
          <pc:docMk/>
          <pc:sldMk cId="3627213873" sldId="300"/>
        </pc:sldMkLst>
      </pc:sldChg>
      <pc:sldChg chg="modSp mod addCm delCm">
        <pc:chgData name="Sami-Joe FARAH" userId="db98178f-e1a8-4694-8e6f-1e2f1cf00359" providerId="ADAL" clId="{692702AF-62A8-BC41-BE57-F505BF8C80CF}" dt="2023-02-20T22:11:05.578" v="9944"/>
        <pc:sldMkLst>
          <pc:docMk/>
          <pc:sldMk cId="1316295431" sldId="310"/>
        </pc:sldMkLst>
        <pc:spChg chg="mod">
          <ac:chgData name="Sami-Joe FARAH" userId="db98178f-e1a8-4694-8e6f-1e2f1cf00359" providerId="ADAL" clId="{692702AF-62A8-BC41-BE57-F505BF8C80CF}" dt="2023-02-20T22:10:59.142" v="9943" actId="20577"/>
          <ac:spMkLst>
            <pc:docMk/>
            <pc:sldMk cId="1316295431" sldId="310"/>
            <ac:spMk id="4" creationId="{E0FD9D12-9BAC-FB0B-800B-24375183CB72}"/>
          </ac:spMkLst>
        </pc:spChg>
      </pc:sldChg>
      <pc:sldChg chg="mod modShow">
        <pc:chgData name="Sami-Joe FARAH" userId="db98178f-e1a8-4694-8e6f-1e2f1cf00359" providerId="ADAL" clId="{692702AF-62A8-BC41-BE57-F505BF8C80CF}" dt="2023-02-17T08:41:12.991" v="5162" actId="729"/>
        <pc:sldMkLst>
          <pc:docMk/>
          <pc:sldMk cId="425967266" sldId="313"/>
        </pc:sldMkLst>
      </pc:sldChg>
      <pc:sldChg chg="mod modShow">
        <pc:chgData name="Sami-Joe FARAH" userId="db98178f-e1a8-4694-8e6f-1e2f1cf00359" providerId="ADAL" clId="{692702AF-62A8-BC41-BE57-F505BF8C80CF}" dt="2023-02-17T08:41:12.991" v="5162" actId="729"/>
        <pc:sldMkLst>
          <pc:docMk/>
          <pc:sldMk cId="4186665220" sldId="316"/>
        </pc:sldMkLst>
      </pc:sldChg>
      <pc:sldChg chg="modCm">
        <pc:chgData name="Sami-Joe FARAH" userId="db98178f-e1a8-4694-8e6f-1e2f1cf00359" providerId="ADAL" clId="{692702AF-62A8-BC41-BE57-F505BF8C80CF}" dt="2023-02-16T08:45:12.083" v="4299" actId="2056"/>
        <pc:sldMkLst>
          <pc:docMk/>
          <pc:sldMk cId="2841299626" sldId="319"/>
        </pc:sldMkLst>
      </pc:sldChg>
      <pc:sldChg chg="addCm delCm">
        <pc:chgData name="Sami-Joe FARAH" userId="db98178f-e1a8-4694-8e6f-1e2f1cf00359" providerId="ADAL" clId="{692702AF-62A8-BC41-BE57-F505BF8C80CF}" dt="2023-02-21T09:12:53.258" v="10045"/>
        <pc:sldMkLst>
          <pc:docMk/>
          <pc:sldMk cId="558200534" sldId="323"/>
        </pc:sldMkLst>
      </pc:sldChg>
      <pc:sldChg chg="add del">
        <pc:chgData name="Sami-Joe FARAH" userId="db98178f-e1a8-4694-8e6f-1e2f1cf00359" providerId="ADAL" clId="{692702AF-62A8-BC41-BE57-F505BF8C80CF}" dt="2023-02-16T07:46:28.054" v="3123"/>
        <pc:sldMkLst>
          <pc:docMk/>
          <pc:sldMk cId="207863268" sldId="326"/>
        </pc:sldMkLst>
      </pc:sldChg>
      <pc:sldChg chg="mod modShow">
        <pc:chgData name="Sami-Joe FARAH" userId="db98178f-e1a8-4694-8e6f-1e2f1cf00359" providerId="ADAL" clId="{692702AF-62A8-BC41-BE57-F505BF8C80CF}" dt="2023-02-17T08:41:12.991" v="5162" actId="729"/>
        <pc:sldMkLst>
          <pc:docMk/>
          <pc:sldMk cId="3137087542" sldId="327"/>
        </pc:sldMkLst>
      </pc:sldChg>
      <pc:sldChg chg="modSp mod ord modNotesTx">
        <pc:chgData name="Sami-Joe FARAH" userId="db98178f-e1a8-4694-8e6f-1e2f1cf00359" providerId="ADAL" clId="{692702AF-62A8-BC41-BE57-F505BF8C80CF}" dt="2023-02-20T21:21:08.600" v="8897" actId="20578"/>
        <pc:sldMkLst>
          <pc:docMk/>
          <pc:sldMk cId="2907723189" sldId="330"/>
        </pc:sldMkLst>
        <pc:spChg chg="mod">
          <ac:chgData name="Sami-Joe FARAH" userId="db98178f-e1a8-4694-8e6f-1e2f1cf00359" providerId="ADAL" clId="{692702AF-62A8-BC41-BE57-F505BF8C80CF}" dt="2023-02-19T10:23:32.688" v="6927" actId="14100"/>
          <ac:spMkLst>
            <pc:docMk/>
            <pc:sldMk cId="2907723189" sldId="330"/>
            <ac:spMk id="2" creationId="{BE383888-CB5D-0CAE-EAE6-52E46ECF59B9}"/>
          </ac:spMkLst>
        </pc:spChg>
        <pc:spChg chg="mod">
          <ac:chgData name="Sami-Joe FARAH" userId="db98178f-e1a8-4694-8e6f-1e2f1cf00359" providerId="ADAL" clId="{692702AF-62A8-BC41-BE57-F505BF8C80CF}" dt="2023-02-19T12:48:20.846" v="8887" actId="20577"/>
          <ac:spMkLst>
            <pc:docMk/>
            <pc:sldMk cId="2907723189" sldId="330"/>
            <ac:spMk id="3" creationId="{5989D1D0-16F3-20D8-C053-D6033D16698C}"/>
          </ac:spMkLst>
        </pc:spChg>
        <pc:spChg chg="mod">
          <ac:chgData name="Sami-Joe FARAH" userId="db98178f-e1a8-4694-8e6f-1e2f1cf00359" providerId="ADAL" clId="{692702AF-62A8-BC41-BE57-F505BF8C80CF}" dt="2023-02-19T12:48:24.091" v="8888" actId="1076"/>
          <ac:spMkLst>
            <pc:docMk/>
            <pc:sldMk cId="2907723189" sldId="330"/>
            <ac:spMk id="6" creationId="{CE9DF39A-A82D-F38E-3639-EB7356B0D198}"/>
          </ac:spMkLst>
        </pc:spChg>
      </pc:sldChg>
      <pc:sldChg chg="modSp mod addCm modCm">
        <pc:chgData name="Sami-Joe FARAH" userId="db98178f-e1a8-4694-8e6f-1e2f1cf00359" providerId="ADAL" clId="{692702AF-62A8-BC41-BE57-F505BF8C80CF}" dt="2023-02-21T09:47:57.137" v="10046" actId="20577"/>
        <pc:sldMkLst>
          <pc:docMk/>
          <pc:sldMk cId="2724952681" sldId="331"/>
        </pc:sldMkLst>
        <pc:spChg chg="mod">
          <ac:chgData name="Sami-Joe FARAH" userId="db98178f-e1a8-4694-8e6f-1e2f1cf00359" providerId="ADAL" clId="{692702AF-62A8-BC41-BE57-F505BF8C80CF}" dt="2023-02-21T09:47:57.137" v="10046" actId="20577"/>
          <ac:spMkLst>
            <pc:docMk/>
            <pc:sldMk cId="2724952681" sldId="331"/>
            <ac:spMk id="6" creationId="{EEBF164E-FF02-9498-B266-20BCCA2AC92E}"/>
          </ac:spMkLst>
        </pc:spChg>
      </pc:sldChg>
      <pc:sldChg chg="addCm modCm">
        <pc:chgData name="Sami-Joe FARAH" userId="db98178f-e1a8-4694-8e6f-1e2f1cf00359" providerId="ADAL" clId="{692702AF-62A8-BC41-BE57-F505BF8C80CF}" dt="2023-02-17T08:54:24.954" v="5173"/>
        <pc:sldMkLst>
          <pc:docMk/>
          <pc:sldMk cId="296959217" sldId="333"/>
        </pc:sldMkLst>
      </pc:sldChg>
      <pc:sldChg chg="modSp mod">
        <pc:chgData name="Sami-Joe FARAH" userId="db98178f-e1a8-4694-8e6f-1e2f1cf00359" providerId="ADAL" clId="{692702AF-62A8-BC41-BE57-F505BF8C80CF}" dt="2023-02-19T09:44:46.893" v="5196" actId="1076"/>
        <pc:sldMkLst>
          <pc:docMk/>
          <pc:sldMk cId="4199910804" sldId="333"/>
        </pc:sldMkLst>
        <pc:spChg chg="mod">
          <ac:chgData name="Sami-Joe FARAH" userId="db98178f-e1a8-4694-8e6f-1e2f1cf00359" providerId="ADAL" clId="{692702AF-62A8-BC41-BE57-F505BF8C80CF}" dt="2023-02-19T09:44:46.893" v="5196" actId="1076"/>
          <ac:spMkLst>
            <pc:docMk/>
            <pc:sldMk cId="4199910804" sldId="333"/>
            <ac:spMk id="4" creationId="{68A25F30-CCCA-6DD8-84A4-DB727222606C}"/>
          </ac:spMkLst>
        </pc:spChg>
      </pc:sldChg>
      <pc:sldChg chg="addCm modCm">
        <pc:chgData name="Sami-Joe FARAH" userId="db98178f-e1a8-4694-8e6f-1e2f1cf00359" providerId="ADAL" clId="{692702AF-62A8-BC41-BE57-F505BF8C80CF}" dt="2023-02-17T08:54:10.259" v="5172"/>
        <pc:sldMkLst>
          <pc:docMk/>
          <pc:sldMk cId="3192657074" sldId="340"/>
        </pc:sldMkLst>
      </pc:sldChg>
      <pc:sldChg chg="modCm">
        <pc:chgData name="Sami-Joe FARAH" userId="db98178f-e1a8-4694-8e6f-1e2f1cf00359" providerId="ADAL" clId="{692702AF-62A8-BC41-BE57-F505BF8C80CF}" dt="2023-02-20T21:55:25.151" v="9867"/>
        <pc:sldMkLst>
          <pc:docMk/>
          <pc:sldMk cId="2808851602" sldId="345"/>
        </pc:sldMkLst>
      </pc:sldChg>
      <pc:sldChg chg="addCm">
        <pc:chgData name="Sami-Joe FARAH" userId="db98178f-e1a8-4694-8e6f-1e2f1cf00359" providerId="ADAL" clId="{692702AF-62A8-BC41-BE57-F505BF8C80CF}" dt="2023-02-20T21:22:20.185" v="8898"/>
        <pc:sldMkLst>
          <pc:docMk/>
          <pc:sldMk cId="4035972410" sldId="345"/>
        </pc:sldMkLst>
      </pc:sldChg>
      <pc:sldChg chg="addSp delSp modSp mod modNotesTx">
        <pc:chgData name="Sami-Joe FARAH" userId="db98178f-e1a8-4694-8e6f-1e2f1cf00359" providerId="ADAL" clId="{692702AF-62A8-BC41-BE57-F505BF8C80CF}" dt="2023-02-21T17:09:44.997" v="10078" actId="20577"/>
        <pc:sldMkLst>
          <pc:docMk/>
          <pc:sldMk cId="162123405" sldId="346"/>
        </pc:sldMkLst>
        <pc:spChg chg="mod">
          <ac:chgData name="Sami-Joe FARAH" userId="db98178f-e1a8-4694-8e6f-1e2f1cf00359" providerId="ADAL" clId="{692702AF-62A8-BC41-BE57-F505BF8C80CF}" dt="2023-02-21T09:05:36.676" v="9961" actId="20577"/>
          <ac:spMkLst>
            <pc:docMk/>
            <pc:sldMk cId="162123405" sldId="346"/>
            <ac:spMk id="2" creationId="{9F81856C-10C3-14B2-D8E6-ED72EBCE3E2F}"/>
          </ac:spMkLst>
        </pc:spChg>
        <pc:spChg chg="mod">
          <ac:chgData name="Sami-Joe FARAH" userId="db98178f-e1a8-4694-8e6f-1e2f1cf00359" providerId="ADAL" clId="{692702AF-62A8-BC41-BE57-F505BF8C80CF}" dt="2023-02-19T10:02:30.949" v="6012" actId="1076"/>
          <ac:spMkLst>
            <pc:docMk/>
            <pc:sldMk cId="162123405" sldId="346"/>
            <ac:spMk id="3" creationId="{6583FD01-A535-F773-5783-589EACF17931}"/>
          </ac:spMkLst>
        </pc:spChg>
        <pc:spChg chg="add mod">
          <ac:chgData name="Sami-Joe FARAH" userId="db98178f-e1a8-4694-8e6f-1e2f1cf00359" providerId="ADAL" clId="{692702AF-62A8-BC41-BE57-F505BF8C80CF}" dt="2023-02-19T12:18:41.851" v="7964" actId="1076"/>
          <ac:spMkLst>
            <pc:docMk/>
            <pc:sldMk cId="162123405" sldId="346"/>
            <ac:spMk id="4" creationId="{514103D2-3583-472E-F956-8E2C32C6F4E1}"/>
          </ac:spMkLst>
        </pc:spChg>
        <pc:spChg chg="mod">
          <ac:chgData name="Sami-Joe FARAH" userId="db98178f-e1a8-4694-8e6f-1e2f1cf00359" providerId="ADAL" clId="{692702AF-62A8-BC41-BE57-F505BF8C80CF}" dt="2023-02-20T21:05:03.941" v="8891" actId="5793"/>
          <ac:spMkLst>
            <pc:docMk/>
            <pc:sldMk cId="162123405" sldId="346"/>
            <ac:spMk id="5" creationId="{748CCD9E-F1E1-A379-7653-70E537051799}"/>
          </ac:spMkLst>
        </pc:spChg>
        <pc:spChg chg="add del mod">
          <ac:chgData name="Sami-Joe FARAH" userId="db98178f-e1a8-4694-8e6f-1e2f1cf00359" providerId="ADAL" clId="{692702AF-62A8-BC41-BE57-F505BF8C80CF}" dt="2023-02-19T09:50:20.608" v="5558"/>
          <ac:spMkLst>
            <pc:docMk/>
            <pc:sldMk cId="162123405" sldId="346"/>
            <ac:spMk id="5" creationId="{85D08BF4-879C-2C7A-580F-6329AE618F57}"/>
          </ac:spMkLst>
        </pc:spChg>
        <pc:spChg chg="add mod">
          <ac:chgData name="Sami-Joe FARAH" userId="db98178f-e1a8-4694-8e6f-1e2f1cf00359" providerId="ADAL" clId="{692702AF-62A8-BC41-BE57-F505BF8C80CF}" dt="2023-02-19T12:18:38.941" v="7963" actId="1076"/>
          <ac:spMkLst>
            <pc:docMk/>
            <pc:sldMk cId="162123405" sldId="346"/>
            <ac:spMk id="6" creationId="{759B0775-7A99-265C-E939-202D62CB026B}"/>
          </ac:spMkLst>
        </pc:spChg>
        <pc:spChg chg="add del">
          <ac:chgData name="Sami-Joe FARAH" userId="db98178f-e1a8-4694-8e6f-1e2f1cf00359" providerId="ADAL" clId="{692702AF-62A8-BC41-BE57-F505BF8C80CF}" dt="2023-02-19T10:07:24.045" v="6264" actId="478"/>
          <ac:spMkLst>
            <pc:docMk/>
            <pc:sldMk cId="162123405" sldId="346"/>
            <ac:spMk id="7" creationId="{73F140C9-674C-7E19-62AC-BAD858F57F47}"/>
          </ac:spMkLst>
        </pc:spChg>
        <pc:spChg chg="add del mod">
          <ac:chgData name="Sami-Joe FARAH" userId="db98178f-e1a8-4694-8e6f-1e2f1cf00359" providerId="ADAL" clId="{692702AF-62A8-BC41-BE57-F505BF8C80CF}" dt="2023-02-19T10:09:10.910" v="6381" actId="478"/>
          <ac:spMkLst>
            <pc:docMk/>
            <pc:sldMk cId="162123405" sldId="346"/>
            <ac:spMk id="10" creationId="{BBA90C2C-56A9-AC20-706E-33748BF1639F}"/>
          </ac:spMkLst>
        </pc:spChg>
        <pc:spChg chg="add del mod">
          <ac:chgData name="Sami-Joe FARAH" userId="db98178f-e1a8-4694-8e6f-1e2f1cf00359" providerId="ADAL" clId="{692702AF-62A8-BC41-BE57-F505BF8C80CF}" dt="2023-02-19T10:09:50.088" v="6397"/>
          <ac:spMkLst>
            <pc:docMk/>
            <pc:sldMk cId="162123405" sldId="346"/>
            <ac:spMk id="11" creationId="{3492E4DD-5B29-5612-C34B-7212E92B8F4D}"/>
          </ac:spMkLst>
        </pc:spChg>
        <pc:spChg chg="add mod">
          <ac:chgData name="Sami-Joe FARAH" userId="db98178f-e1a8-4694-8e6f-1e2f1cf00359" providerId="ADAL" clId="{692702AF-62A8-BC41-BE57-F505BF8C80CF}" dt="2023-02-20T21:05:20.383" v="8893" actId="1076"/>
          <ac:spMkLst>
            <pc:docMk/>
            <pc:sldMk cId="162123405" sldId="346"/>
            <ac:spMk id="12" creationId="{556BAAC2-FE6C-CADD-DF6C-72CD2C9C1577}"/>
          </ac:spMkLst>
        </pc:spChg>
        <pc:picChg chg="add del mod">
          <ac:chgData name="Sami-Joe FARAH" userId="db98178f-e1a8-4694-8e6f-1e2f1cf00359" providerId="ADAL" clId="{692702AF-62A8-BC41-BE57-F505BF8C80CF}" dt="2023-02-19T10:07:46.912" v="6268" actId="478"/>
          <ac:picMkLst>
            <pc:docMk/>
            <pc:sldMk cId="162123405" sldId="346"/>
            <ac:picMk id="9" creationId="{F7651ACB-7F4B-BA48-52AE-BE02B57D52FF}"/>
          </ac:picMkLst>
        </pc:picChg>
      </pc:sldChg>
      <pc:sldChg chg="modCm">
        <pc:chgData name="Sami-Joe FARAH" userId="db98178f-e1a8-4694-8e6f-1e2f1cf00359" providerId="ADAL" clId="{692702AF-62A8-BC41-BE57-F505BF8C80CF}" dt="2023-02-21T11:03:04.281" v="10049"/>
        <pc:sldMkLst>
          <pc:docMk/>
          <pc:sldMk cId="1491328800" sldId="349"/>
        </pc:sldMkLst>
      </pc:sldChg>
      <pc:sldChg chg="modSp mod ord modNotesTx">
        <pc:chgData name="Sami-Joe FARAH" userId="db98178f-e1a8-4694-8e6f-1e2f1cf00359" providerId="ADAL" clId="{692702AF-62A8-BC41-BE57-F505BF8C80CF}" dt="2023-02-20T21:21:08.600" v="8897" actId="20578"/>
        <pc:sldMkLst>
          <pc:docMk/>
          <pc:sldMk cId="653443236" sldId="351"/>
        </pc:sldMkLst>
        <pc:spChg chg="mod">
          <ac:chgData name="Sami-Joe FARAH" userId="db98178f-e1a8-4694-8e6f-1e2f1cf00359" providerId="ADAL" clId="{692702AF-62A8-BC41-BE57-F505BF8C80CF}" dt="2023-02-19T10:23:44.352" v="6935" actId="20577"/>
          <ac:spMkLst>
            <pc:docMk/>
            <pc:sldMk cId="653443236" sldId="351"/>
            <ac:spMk id="2" creationId="{BE383888-CB5D-0CAE-EAE6-52E46ECF59B9}"/>
          </ac:spMkLst>
        </pc:spChg>
        <pc:spChg chg="mod">
          <ac:chgData name="Sami-Joe FARAH" userId="db98178f-e1a8-4694-8e6f-1e2f1cf00359" providerId="ADAL" clId="{692702AF-62A8-BC41-BE57-F505BF8C80CF}" dt="2023-02-19T10:59:36.036" v="7577" actId="20577"/>
          <ac:spMkLst>
            <pc:docMk/>
            <pc:sldMk cId="653443236" sldId="351"/>
            <ac:spMk id="3" creationId="{0A7F865A-32B1-9E1D-32EF-63D4596A4A2F}"/>
          </ac:spMkLst>
        </pc:spChg>
      </pc:sldChg>
      <pc:sldChg chg="ord">
        <pc:chgData name="Sami-Joe FARAH" userId="db98178f-e1a8-4694-8e6f-1e2f1cf00359" providerId="ADAL" clId="{692702AF-62A8-BC41-BE57-F505BF8C80CF}" dt="2023-02-20T21:21:08.600" v="8897" actId="20578"/>
        <pc:sldMkLst>
          <pc:docMk/>
          <pc:sldMk cId="4179023130" sldId="352"/>
        </pc:sldMkLst>
      </pc:sldChg>
      <pc:sldChg chg="addSp delSp modSp mod ord modCm modNotesTx">
        <pc:chgData name="Sami-Joe FARAH" userId="db98178f-e1a8-4694-8e6f-1e2f1cf00359" providerId="ADAL" clId="{692702AF-62A8-BC41-BE57-F505BF8C80CF}" dt="2023-02-21T18:46:44.574" v="10175"/>
        <pc:sldMkLst>
          <pc:docMk/>
          <pc:sldMk cId="1675220243" sldId="357"/>
        </pc:sldMkLst>
        <pc:spChg chg="mod">
          <ac:chgData name="Sami-Joe FARAH" userId="db98178f-e1a8-4694-8e6f-1e2f1cf00359" providerId="ADAL" clId="{692702AF-62A8-BC41-BE57-F505BF8C80CF}" dt="2023-02-19T11:09:06.405" v="7684" actId="1076"/>
          <ac:spMkLst>
            <pc:docMk/>
            <pc:sldMk cId="1675220243" sldId="357"/>
            <ac:spMk id="3" creationId="{79193365-84EB-F410-E2A2-76D71FF25FFC}"/>
          </ac:spMkLst>
        </pc:spChg>
        <pc:spChg chg="mod">
          <ac:chgData name="Sami-Joe FARAH" userId="db98178f-e1a8-4694-8e6f-1e2f1cf00359" providerId="ADAL" clId="{692702AF-62A8-BC41-BE57-F505BF8C80CF}" dt="2023-02-19T10:14:27.667" v="6506" actId="1076"/>
          <ac:spMkLst>
            <pc:docMk/>
            <pc:sldMk cId="1675220243" sldId="357"/>
            <ac:spMk id="4" creationId="{B6F2987D-1F82-A137-2A8E-459A3AAFEBCB}"/>
          </ac:spMkLst>
        </pc:spChg>
        <pc:spChg chg="add del mod">
          <ac:chgData name="Sami-Joe FARAH" userId="db98178f-e1a8-4694-8e6f-1e2f1cf00359" providerId="ADAL" clId="{692702AF-62A8-BC41-BE57-F505BF8C80CF}" dt="2023-02-20T21:38:18.848" v="9856"/>
          <ac:spMkLst>
            <pc:docMk/>
            <pc:sldMk cId="1675220243" sldId="357"/>
            <ac:spMk id="4" creationId="{ED9862E7-A410-686E-B23D-DEEC6536D7C2}"/>
          </ac:spMkLst>
        </pc:spChg>
        <pc:graphicFrameChg chg="add mod modGraphic">
          <ac:chgData name="Sami-Joe FARAH" userId="db98178f-e1a8-4694-8e6f-1e2f1cf00359" providerId="ADAL" clId="{692702AF-62A8-BC41-BE57-F505BF8C80CF}" dt="2023-02-21T18:43:34.812" v="10173" actId="20577"/>
          <ac:graphicFrameMkLst>
            <pc:docMk/>
            <pc:sldMk cId="1675220243" sldId="357"/>
            <ac:graphicFrameMk id="2" creationId="{1C5E08AD-1AAD-F84D-7949-E7DF086D6CDE}"/>
          </ac:graphicFrameMkLst>
        </pc:graphicFrameChg>
      </pc:sldChg>
      <pc:sldChg chg="delSp modSp mod addCm">
        <pc:chgData name="Sami-Joe FARAH" userId="db98178f-e1a8-4694-8e6f-1e2f1cf00359" providerId="ADAL" clId="{692702AF-62A8-BC41-BE57-F505BF8C80CF}" dt="2023-02-21T09:09:08.800" v="10030"/>
        <pc:sldMkLst>
          <pc:docMk/>
          <pc:sldMk cId="2465499154" sldId="360"/>
        </pc:sldMkLst>
        <pc:spChg chg="mod">
          <ac:chgData name="Sami-Joe FARAH" userId="db98178f-e1a8-4694-8e6f-1e2f1cf00359" providerId="ADAL" clId="{692702AF-62A8-BC41-BE57-F505BF8C80CF}" dt="2023-02-21T09:07:48.209" v="10002" actId="20577"/>
          <ac:spMkLst>
            <pc:docMk/>
            <pc:sldMk cId="2465499154" sldId="360"/>
            <ac:spMk id="2" creationId="{BA5983FA-801D-C33D-688D-16B777CEFA5D}"/>
          </ac:spMkLst>
        </pc:spChg>
        <pc:spChg chg="del mod">
          <ac:chgData name="Sami-Joe FARAH" userId="db98178f-e1a8-4694-8e6f-1e2f1cf00359" providerId="ADAL" clId="{692702AF-62A8-BC41-BE57-F505BF8C80CF}" dt="2023-02-20T21:29:43.819" v="9627" actId="478"/>
          <ac:spMkLst>
            <pc:docMk/>
            <pc:sldMk cId="2465499154" sldId="360"/>
            <ac:spMk id="3" creationId="{223016F2-DB01-BAE2-5D71-7B3EABBC177F}"/>
          </ac:spMkLst>
        </pc:spChg>
        <pc:spChg chg="del">
          <ac:chgData name="Sami-Joe FARAH" userId="db98178f-e1a8-4694-8e6f-1e2f1cf00359" providerId="ADAL" clId="{692702AF-62A8-BC41-BE57-F505BF8C80CF}" dt="2023-02-20T21:29:45.944" v="9628" actId="478"/>
          <ac:spMkLst>
            <pc:docMk/>
            <pc:sldMk cId="2465499154" sldId="360"/>
            <ac:spMk id="5" creationId="{74482362-0030-C40A-1C25-B68355A8F868}"/>
          </ac:spMkLst>
        </pc:spChg>
        <pc:spChg chg="mod">
          <ac:chgData name="Sami-Joe FARAH" userId="db98178f-e1a8-4694-8e6f-1e2f1cf00359" providerId="ADAL" clId="{692702AF-62A8-BC41-BE57-F505BF8C80CF}" dt="2023-02-20T21:27:27.890" v="9315" actId="1076"/>
          <ac:spMkLst>
            <pc:docMk/>
            <pc:sldMk cId="2465499154" sldId="360"/>
            <ac:spMk id="21" creationId="{64C7671E-23B1-0700-352F-6EB0FA9D88A1}"/>
          </ac:spMkLst>
        </pc:spChg>
        <pc:spChg chg="mod">
          <ac:chgData name="Sami-Joe FARAH" userId="db98178f-e1a8-4694-8e6f-1e2f1cf00359" providerId="ADAL" clId="{692702AF-62A8-BC41-BE57-F505BF8C80CF}" dt="2023-02-21T09:08:08.492" v="10029" actId="14100"/>
          <ac:spMkLst>
            <pc:docMk/>
            <pc:sldMk cId="2465499154" sldId="360"/>
            <ac:spMk id="22" creationId="{092E7FB0-A761-01A8-3BCF-8F95D54D8E04}"/>
          </ac:spMkLst>
        </pc:spChg>
        <pc:spChg chg="mod">
          <ac:chgData name="Sami-Joe FARAH" userId="db98178f-e1a8-4694-8e6f-1e2f1cf00359" providerId="ADAL" clId="{692702AF-62A8-BC41-BE57-F505BF8C80CF}" dt="2023-02-20T21:26:58.265" v="9314" actId="20577"/>
          <ac:spMkLst>
            <pc:docMk/>
            <pc:sldMk cId="2465499154" sldId="360"/>
            <ac:spMk id="23" creationId="{6EBFF87D-1E34-E8C6-A06E-25973950469A}"/>
          </ac:spMkLst>
        </pc:spChg>
      </pc:sldChg>
      <pc:sldChg chg="modSp mod">
        <pc:chgData name="Sami-Joe FARAH" userId="db98178f-e1a8-4694-8e6f-1e2f1cf00359" providerId="ADAL" clId="{692702AF-62A8-BC41-BE57-F505BF8C80CF}" dt="2023-02-21T09:11:26.969" v="10043" actId="20577"/>
        <pc:sldMkLst>
          <pc:docMk/>
          <pc:sldMk cId="941250848" sldId="368"/>
        </pc:sldMkLst>
        <pc:spChg chg="mod">
          <ac:chgData name="Sami-Joe FARAH" userId="db98178f-e1a8-4694-8e6f-1e2f1cf00359" providerId="ADAL" clId="{692702AF-62A8-BC41-BE57-F505BF8C80CF}" dt="2023-02-21T09:11:26.969" v="10043" actId="20577"/>
          <ac:spMkLst>
            <pc:docMk/>
            <pc:sldMk cId="941250848" sldId="368"/>
            <ac:spMk id="2" creationId="{48DB19BB-B990-F511-01E6-D3A2418D5874}"/>
          </ac:spMkLst>
        </pc:spChg>
      </pc:sldChg>
      <pc:sldChg chg="addSp delSp modSp mod">
        <pc:chgData name="Sami-Joe FARAH" userId="db98178f-e1a8-4694-8e6f-1e2f1cf00359" providerId="ADAL" clId="{692702AF-62A8-BC41-BE57-F505BF8C80CF}" dt="2023-02-20T21:31:38.278" v="9840" actId="478"/>
        <pc:sldMkLst>
          <pc:docMk/>
          <pc:sldMk cId="1077765166" sldId="370"/>
        </pc:sldMkLst>
        <pc:spChg chg="add mod">
          <ac:chgData name="Sami-Joe FARAH" userId="db98178f-e1a8-4694-8e6f-1e2f1cf00359" providerId="ADAL" clId="{692702AF-62A8-BC41-BE57-F505BF8C80CF}" dt="2023-02-20T21:30:00.673" v="9680" actId="20577"/>
          <ac:spMkLst>
            <pc:docMk/>
            <pc:sldMk cId="1077765166" sldId="370"/>
            <ac:spMk id="2" creationId="{A146C01C-FBB5-B739-EF1A-24D776729909}"/>
          </ac:spMkLst>
        </pc:spChg>
        <pc:spChg chg="add del mod">
          <ac:chgData name="Sami-Joe FARAH" userId="db98178f-e1a8-4694-8e6f-1e2f1cf00359" providerId="ADAL" clId="{692702AF-62A8-BC41-BE57-F505BF8C80CF}" dt="2023-02-20T21:30:48.741" v="9704" actId="478"/>
          <ac:spMkLst>
            <pc:docMk/>
            <pc:sldMk cId="1077765166" sldId="370"/>
            <ac:spMk id="8" creationId="{90CFFBAA-F794-E620-543E-51C3F31E4F65}"/>
          </ac:spMkLst>
        </pc:spChg>
        <pc:spChg chg="add del mod">
          <ac:chgData name="Sami-Joe FARAH" userId="db98178f-e1a8-4694-8e6f-1e2f1cf00359" providerId="ADAL" clId="{692702AF-62A8-BC41-BE57-F505BF8C80CF}" dt="2023-02-20T21:31:38.278" v="9840" actId="478"/>
          <ac:spMkLst>
            <pc:docMk/>
            <pc:sldMk cId="1077765166" sldId="370"/>
            <ac:spMk id="10" creationId="{A1D5736D-6A0B-074A-1F06-78199333BA60}"/>
          </ac:spMkLst>
        </pc:spChg>
      </pc:sldChg>
      <pc:sldChg chg="modSp mod addCm modNotesTx">
        <pc:chgData name="Sami-Joe FARAH" userId="db98178f-e1a8-4694-8e6f-1e2f1cf00359" providerId="ADAL" clId="{692702AF-62A8-BC41-BE57-F505BF8C80CF}" dt="2023-02-21T17:40:56.995" v="10081" actId="20577"/>
        <pc:sldMkLst>
          <pc:docMk/>
          <pc:sldMk cId="2241839503" sldId="372"/>
        </pc:sldMkLst>
        <pc:spChg chg="mod">
          <ac:chgData name="Sami-Joe FARAH" userId="db98178f-e1a8-4694-8e6f-1e2f1cf00359" providerId="ADAL" clId="{692702AF-62A8-BC41-BE57-F505BF8C80CF}" dt="2023-02-21T08:59:42.813" v="9945" actId="1076"/>
          <ac:spMkLst>
            <pc:docMk/>
            <pc:sldMk cId="2241839503" sldId="372"/>
            <ac:spMk id="5" creationId="{FE421FE2-3F9A-AB40-0285-D46A1008D0C3}"/>
          </ac:spMkLst>
        </pc:spChg>
      </pc:sldChg>
      <pc:sldChg chg="addCm modNotesTx">
        <pc:chgData name="Sami-Joe FARAH" userId="db98178f-e1a8-4694-8e6f-1e2f1cf00359" providerId="ADAL" clId="{692702AF-62A8-BC41-BE57-F505BF8C80CF}" dt="2023-02-21T18:17:36.786" v="10089" actId="20577"/>
        <pc:sldMkLst>
          <pc:docMk/>
          <pc:sldMk cId="1390159565" sldId="374"/>
        </pc:sldMkLst>
      </pc:sldChg>
      <pc:sldChg chg="ord">
        <pc:chgData name="Sami-Joe FARAH" userId="db98178f-e1a8-4694-8e6f-1e2f1cf00359" providerId="ADAL" clId="{692702AF-62A8-BC41-BE57-F505BF8C80CF}" dt="2023-02-20T21:20:55.781" v="8896" actId="20578"/>
        <pc:sldMkLst>
          <pc:docMk/>
          <pc:sldMk cId="464745367" sldId="375"/>
        </pc:sldMkLst>
      </pc:sldChg>
      <pc:sldChg chg="ord">
        <pc:chgData name="Sami-Joe FARAH" userId="db98178f-e1a8-4694-8e6f-1e2f1cf00359" providerId="ADAL" clId="{692702AF-62A8-BC41-BE57-F505BF8C80CF}" dt="2023-02-20T21:20:53.911" v="8895" actId="20578"/>
        <pc:sldMkLst>
          <pc:docMk/>
          <pc:sldMk cId="1855961980" sldId="376"/>
        </pc:sldMkLst>
      </pc:sldChg>
    </pc:docChg>
  </pc:docChgLst>
  <pc:docChgLst>
    <pc:chgData name="Juan Sebastian PEÑA AVILA" userId="21654a0c-47be-49a4-9fc8-ff49c90d1a0c" providerId="ADAL" clId="{869F2ED9-C720-4FC6-A757-6F468754E7AD}"/>
    <pc:docChg chg="undo custSel modSld">
      <pc:chgData name="Juan Sebastian PEÑA AVILA" userId="21654a0c-47be-49a4-9fc8-ff49c90d1a0c" providerId="ADAL" clId="{869F2ED9-C720-4FC6-A757-6F468754E7AD}" dt="2023-02-16T10:12:49.943" v="472" actId="1076"/>
      <pc:docMkLst>
        <pc:docMk/>
      </pc:docMkLst>
      <pc:sldChg chg="addSp delSp modSp mod modNotesTx">
        <pc:chgData name="Juan Sebastian PEÑA AVILA" userId="21654a0c-47be-49a4-9fc8-ff49c90d1a0c" providerId="ADAL" clId="{869F2ED9-C720-4FC6-A757-6F468754E7AD}" dt="2023-02-16T10:12:49.943" v="472" actId="1076"/>
        <pc:sldMkLst>
          <pc:docMk/>
          <pc:sldMk cId="1363707323" sldId="271"/>
        </pc:sldMkLst>
        <pc:spChg chg="add mod">
          <ac:chgData name="Juan Sebastian PEÑA AVILA" userId="21654a0c-47be-49a4-9fc8-ff49c90d1a0c" providerId="ADAL" clId="{869F2ED9-C720-4FC6-A757-6F468754E7AD}" dt="2023-02-16T10:12:14.363" v="468" actId="1076"/>
          <ac:spMkLst>
            <pc:docMk/>
            <pc:sldMk cId="1363707323" sldId="271"/>
            <ac:spMk id="3" creationId="{FDBED866-EF69-578E-5E1C-31AA6BB29F94}"/>
          </ac:spMkLst>
        </pc:spChg>
        <pc:spChg chg="mod">
          <ac:chgData name="Juan Sebastian PEÑA AVILA" userId="21654a0c-47be-49a4-9fc8-ff49c90d1a0c" providerId="ADAL" clId="{869F2ED9-C720-4FC6-A757-6F468754E7AD}" dt="2023-02-16T10:11:58.464" v="464" actId="1076"/>
          <ac:spMkLst>
            <pc:docMk/>
            <pc:sldMk cId="1363707323" sldId="271"/>
            <ac:spMk id="4" creationId="{D5C3ED2B-99B1-AC3E-B8B3-0C4C71B0876E}"/>
          </ac:spMkLst>
        </pc:spChg>
        <pc:spChg chg="del mod">
          <ac:chgData name="Juan Sebastian PEÑA AVILA" userId="21654a0c-47be-49a4-9fc8-ff49c90d1a0c" providerId="ADAL" clId="{869F2ED9-C720-4FC6-A757-6F468754E7AD}" dt="2023-02-16T09:58:28.151" v="135"/>
          <ac:spMkLst>
            <pc:docMk/>
            <pc:sldMk cId="1363707323" sldId="271"/>
            <ac:spMk id="5" creationId="{681A0623-B0B3-2AF0-B1E1-2208ADD157BC}"/>
          </ac:spMkLst>
        </pc:spChg>
        <pc:spChg chg="del mod">
          <ac:chgData name="Juan Sebastian PEÑA AVILA" userId="21654a0c-47be-49a4-9fc8-ff49c90d1a0c" providerId="ADAL" clId="{869F2ED9-C720-4FC6-A757-6F468754E7AD}" dt="2023-02-16T09:58:28.151" v="133"/>
          <ac:spMkLst>
            <pc:docMk/>
            <pc:sldMk cId="1363707323" sldId="271"/>
            <ac:spMk id="6" creationId="{638E75C4-4501-A661-45EA-7CB47E6326E0}"/>
          </ac:spMkLst>
        </pc:spChg>
        <pc:spChg chg="mod">
          <ac:chgData name="Juan Sebastian PEÑA AVILA" userId="21654a0c-47be-49a4-9fc8-ff49c90d1a0c" providerId="ADAL" clId="{869F2ED9-C720-4FC6-A757-6F468754E7AD}" dt="2023-02-16T10:10:59.643" v="461" actId="14100"/>
          <ac:spMkLst>
            <pc:docMk/>
            <pc:sldMk cId="1363707323" sldId="271"/>
            <ac:spMk id="7" creationId="{353571D3-217F-FD43-22AE-A1392B82649A}"/>
          </ac:spMkLst>
        </pc:spChg>
        <pc:spChg chg="mod">
          <ac:chgData name="Juan Sebastian PEÑA AVILA" userId="21654a0c-47be-49a4-9fc8-ff49c90d1a0c" providerId="ADAL" clId="{869F2ED9-C720-4FC6-A757-6F468754E7AD}" dt="2023-02-16T10:12:43.366" v="471" actId="1076"/>
          <ac:spMkLst>
            <pc:docMk/>
            <pc:sldMk cId="1363707323" sldId="271"/>
            <ac:spMk id="8" creationId="{92619373-FD50-A745-ACDC-ACB716EFAE75}"/>
          </ac:spMkLst>
        </pc:spChg>
        <pc:spChg chg="add mod">
          <ac:chgData name="Juan Sebastian PEÑA AVILA" userId="21654a0c-47be-49a4-9fc8-ff49c90d1a0c" providerId="ADAL" clId="{869F2ED9-C720-4FC6-A757-6F468754E7AD}" dt="2023-02-16T10:12:23.653" v="470" actId="14100"/>
          <ac:spMkLst>
            <pc:docMk/>
            <pc:sldMk cId="1363707323" sldId="271"/>
            <ac:spMk id="9" creationId="{FF917A1E-9C71-A92F-8993-DEE35BC26F50}"/>
          </ac:spMkLst>
        </pc:spChg>
        <pc:picChg chg="mod">
          <ac:chgData name="Juan Sebastian PEÑA AVILA" userId="21654a0c-47be-49a4-9fc8-ff49c90d1a0c" providerId="ADAL" clId="{869F2ED9-C720-4FC6-A757-6F468754E7AD}" dt="2023-02-16T10:12:49.943" v="472" actId="1076"/>
          <ac:picMkLst>
            <pc:docMk/>
            <pc:sldMk cId="1363707323" sldId="271"/>
            <ac:picMk id="2050" creationId="{FB03ABD9-B8A3-CDB0-6DA0-BC4223A38108}"/>
          </ac:picMkLst>
        </pc:picChg>
      </pc:sldChg>
    </pc:docChg>
  </pc:docChgLst>
  <pc:docChgLst>
    <pc:chgData name="Ronan PILARD" userId="S::ronan.pilard@enpc.fr::7e4418a5-cca2-4332-b5cb-c29ffcdc5865" providerId="AD" clId="Web-{E4FB9965-0FC3-44A1-885D-D54E658D7490}"/>
    <pc:docChg chg="modSld">
      <pc:chgData name="Ronan PILARD" userId="S::ronan.pilard@enpc.fr::7e4418a5-cca2-4332-b5cb-c29ffcdc5865" providerId="AD" clId="Web-{E4FB9965-0FC3-44A1-885D-D54E658D7490}" dt="2023-02-22T11:34:34.839" v="1" actId="20577"/>
      <pc:docMkLst>
        <pc:docMk/>
      </pc:docMkLst>
      <pc:sldChg chg="modSp">
        <pc:chgData name="Ronan PILARD" userId="S::ronan.pilard@enpc.fr::7e4418a5-cca2-4332-b5cb-c29ffcdc5865" providerId="AD" clId="Web-{E4FB9965-0FC3-44A1-885D-D54E658D7490}" dt="2023-02-22T11:34:34.839" v="1" actId="20577"/>
        <pc:sldMkLst>
          <pc:docMk/>
          <pc:sldMk cId="244200320" sldId="382"/>
        </pc:sldMkLst>
        <pc:spChg chg="mod">
          <ac:chgData name="Ronan PILARD" userId="S::ronan.pilard@enpc.fr::7e4418a5-cca2-4332-b5cb-c29ffcdc5865" providerId="AD" clId="Web-{E4FB9965-0FC3-44A1-885D-D54E658D7490}" dt="2023-02-22T11:34:34.839" v="1" actId="20577"/>
          <ac:spMkLst>
            <pc:docMk/>
            <pc:sldMk cId="244200320" sldId="382"/>
            <ac:spMk id="3" creationId="{15D3F5D2-2359-A8F1-465F-D0B5E6D762A0}"/>
          </ac:spMkLst>
        </pc:spChg>
      </pc:sldChg>
    </pc:docChg>
  </pc:docChgLst>
  <pc:docChgLst>
    <pc:chgData name="Raphaël KLAJA" userId="fa11f8f5-5638-46de-8474-60225edbe16a" providerId="ADAL" clId="{C75A7697-8728-4719-A007-B0A5ABFB1CB9}"/>
    <pc:docChg chg="custSel addSld delSld modSld sldOrd modSection">
      <pc:chgData name="Raphaël KLAJA" userId="fa11f8f5-5638-46de-8474-60225edbe16a" providerId="ADAL" clId="{C75A7697-8728-4719-A007-B0A5ABFB1CB9}" dt="2023-03-28T09:14:17.188" v="49" actId="5793"/>
      <pc:docMkLst>
        <pc:docMk/>
      </pc:docMkLst>
      <pc:sldChg chg="modSp mod">
        <pc:chgData name="Raphaël KLAJA" userId="fa11f8f5-5638-46de-8474-60225edbe16a" providerId="ADAL" clId="{C75A7697-8728-4719-A007-B0A5ABFB1CB9}" dt="2023-03-28T09:14:17.188" v="49" actId="5793"/>
        <pc:sldMkLst>
          <pc:docMk/>
          <pc:sldMk cId="1981957602" sldId="422"/>
        </pc:sldMkLst>
        <pc:spChg chg="mod">
          <ac:chgData name="Raphaël KLAJA" userId="fa11f8f5-5638-46de-8474-60225edbe16a" providerId="ADAL" clId="{C75A7697-8728-4719-A007-B0A5ABFB1CB9}" dt="2023-03-28T09:14:17.188" v="49" actId="5793"/>
          <ac:spMkLst>
            <pc:docMk/>
            <pc:sldMk cId="1981957602" sldId="422"/>
            <ac:spMk id="2" creationId="{59BEC480-F1D6-6C1A-1DCB-3CCD98D00BD7}"/>
          </ac:spMkLst>
        </pc:spChg>
        <pc:spChg chg="mod">
          <ac:chgData name="Raphaël KLAJA" userId="fa11f8f5-5638-46de-8474-60225edbe16a" providerId="ADAL" clId="{C75A7697-8728-4719-A007-B0A5ABFB1CB9}" dt="2023-03-28T09:02:32.907" v="2" actId="21"/>
          <ac:spMkLst>
            <pc:docMk/>
            <pc:sldMk cId="1981957602" sldId="422"/>
            <ac:spMk id="3" creationId="{F4FDA093-57D7-7ADA-F46B-361FC12430D9}"/>
          </ac:spMkLst>
        </pc:spChg>
      </pc:sldChg>
      <pc:sldChg chg="modSp mod">
        <pc:chgData name="Raphaël KLAJA" userId="fa11f8f5-5638-46de-8474-60225edbe16a" providerId="ADAL" clId="{C75A7697-8728-4719-A007-B0A5ABFB1CB9}" dt="2023-03-28T09:04:38.120" v="16" actId="20577"/>
        <pc:sldMkLst>
          <pc:docMk/>
          <pc:sldMk cId="544057073" sldId="424"/>
        </pc:sldMkLst>
        <pc:spChg chg="mod">
          <ac:chgData name="Raphaël KLAJA" userId="fa11f8f5-5638-46de-8474-60225edbe16a" providerId="ADAL" clId="{C75A7697-8728-4719-A007-B0A5ABFB1CB9}" dt="2023-03-28T09:02:39.144" v="6" actId="21"/>
          <ac:spMkLst>
            <pc:docMk/>
            <pc:sldMk cId="544057073" sldId="424"/>
            <ac:spMk id="2" creationId="{52384C4E-81AF-368B-AE5E-F381FAA86F2A}"/>
          </ac:spMkLst>
        </pc:spChg>
        <pc:spChg chg="mod">
          <ac:chgData name="Raphaël KLAJA" userId="fa11f8f5-5638-46de-8474-60225edbe16a" providerId="ADAL" clId="{C75A7697-8728-4719-A007-B0A5ABFB1CB9}" dt="2023-03-28T09:04:38.120" v="16" actId="20577"/>
          <ac:spMkLst>
            <pc:docMk/>
            <pc:sldMk cId="544057073" sldId="424"/>
            <ac:spMk id="3" creationId="{A0913233-8F49-09CB-E706-737232A08175}"/>
          </ac:spMkLst>
        </pc:spChg>
      </pc:sldChg>
      <pc:sldChg chg="add del ord">
        <pc:chgData name="Raphaël KLAJA" userId="fa11f8f5-5638-46de-8474-60225edbe16a" providerId="ADAL" clId="{C75A7697-8728-4719-A007-B0A5ABFB1CB9}" dt="2023-03-28T09:14:07.853" v="23" actId="47"/>
        <pc:sldMkLst>
          <pc:docMk/>
          <pc:sldMk cId="3333556741" sldId="425"/>
        </pc:sldMkLst>
      </pc:sldChg>
    </pc:docChg>
  </pc:docChgLst>
  <pc:docChgLst>
    <pc:chgData name="Ibtissem BELABED" userId="S::ibtissem.belabed@enpc.fr::b732700f-1709-46a3-93f6-cfa75682e686" providerId="AD" clId="Web-{31CD63E9-BE4B-457A-9EF9-8894A942505E}"/>
    <pc:docChg chg="delSld modSection">
      <pc:chgData name="Ibtissem BELABED" userId="S::ibtissem.belabed@enpc.fr::b732700f-1709-46a3-93f6-cfa75682e686" providerId="AD" clId="Web-{31CD63E9-BE4B-457A-9EF9-8894A942505E}" dt="2023-02-20T09:43:06.881" v="2"/>
      <pc:docMkLst>
        <pc:docMk/>
      </pc:docMkLst>
      <pc:sldChg chg="delCm">
        <pc:chgData name="Ibtissem BELABED" userId="S::ibtissem.belabed@enpc.fr::b732700f-1709-46a3-93f6-cfa75682e686" providerId="AD" clId="Web-{31CD63E9-BE4B-457A-9EF9-8894A942505E}" dt="2023-02-20T09:42:07.410" v="0"/>
        <pc:sldMkLst>
          <pc:docMk/>
          <pc:sldMk cId="1654876665" sldId="278"/>
        </pc:sldMkLst>
      </pc:sldChg>
      <pc:sldChg chg="del">
        <pc:chgData name="Ibtissem BELABED" userId="S::ibtissem.belabed@enpc.fr::b732700f-1709-46a3-93f6-cfa75682e686" providerId="AD" clId="Web-{31CD63E9-BE4B-457A-9EF9-8894A942505E}" dt="2023-02-20T09:43:06.881" v="2"/>
        <pc:sldMkLst>
          <pc:docMk/>
          <pc:sldMk cId="4174082468" sldId="316"/>
        </pc:sldMkLst>
      </pc:sldChg>
      <pc:sldChg chg="del">
        <pc:chgData name="Ibtissem BELABED" userId="S::ibtissem.belabed@enpc.fr::b732700f-1709-46a3-93f6-cfa75682e686" providerId="AD" clId="Web-{31CD63E9-BE4B-457A-9EF9-8894A942505E}" dt="2023-02-20T09:43:02.224" v="1"/>
        <pc:sldMkLst>
          <pc:docMk/>
          <pc:sldMk cId="3828874931" sldId="327"/>
        </pc:sldMkLst>
      </pc:sldChg>
    </pc:docChg>
  </pc:docChgLst>
  <pc:docChgLst>
    <pc:chgData name="Juan Sebastian PEÑA AVILA" userId="S::juan-sebastian.pena-avila@enpc.fr::21654a0c-47be-49a4-9fc8-ff49c90d1a0c" providerId="AD" clId="Web-{3312F888-178A-4448-8F84-ABBABFC75063}"/>
    <pc:docChg chg="modSld">
      <pc:chgData name="Juan Sebastian PEÑA AVILA" userId="S::juan-sebastian.pena-avila@enpc.fr::21654a0c-47be-49a4-9fc8-ff49c90d1a0c" providerId="AD" clId="Web-{3312F888-178A-4448-8F84-ABBABFC75063}" dt="2023-02-12T07:29:43.027" v="222" actId="20577"/>
      <pc:docMkLst>
        <pc:docMk/>
      </pc:docMkLst>
      <pc:sldChg chg="addSp modSp modNotes">
        <pc:chgData name="Juan Sebastian PEÑA AVILA" userId="S::juan-sebastian.pena-avila@enpc.fr::21654a0c-47be-49a4-9fc8-ff49c90d1a0c" providerId="AD" clId="Web-{3312F888-178A-4448-8F84-ABBABFC75063}" dt="2023-02-12T07:29:43.027" v="222" actId="20577"/>
        <pc:sldMkLst>
          <pc:docMk/>
          <pc:sldMk cId="1363707323" sldId="271"/>
        </pc:sldMkLst>
        <pc:spChg chg="add mod">
          <ac:chgData name="Juan Sebastian PEÑA AVILA" userId="S::juan-sebastian.pena-avila@enpc.fr::21654a0c-47be-49a4-9fc8-ff49c90d1a0c" providerId="AD" clId="Web-{3312F888-178A-4448-8F84-ABBABFC75063}" dt="2023-02-12T07:16:34.446" v="192" actId="1076"/>
          <ac:spMkLst>
            <pc:docMk/>
            <pc:sldMk cId="1363707323" sldId="271"/>
            <ac:spMk id="4" creationId="{D5C3ED2B-99B1-AC3E-B8B3-0C4C71B0876E}"/>
          </ac:spMkLst>
        </pc:spChg>
        <pc:spChg chg="add mod">
          <ac:chgData name="Juan Sebastian PEÑA AVILA" userId="S::juan-sebastian.pena-avila@enpc.fr::21654a0c-47be-49a4-9fc8-ff49c90d1a0c" providerId="AD" clId="Web-{3312F888-178A-4448-8F84-ABBABFC75063}" dt="2023-02-12T07:29:43.027" v="222" actId="20577"/>
          <ac:spMkLst>
            <pc:docMk/>
            <pc:sldMk cId="1363707323" sldId="271"/>
            <ac:spMk id="6" creationId="{638E75C4-4501-A661-45EA-7CB47E6326E0}"/>
          </ac:spMkLst>
        </pc:spChg>
      </pc:sldChg>
    </pc:docChg>
  </pc:docChgLst>
  <pc:docChgLst>
    <pc:chgData name="Rania LAHLOU" userId="S::rania.lahlou@enpc.fr::03f841f7-665c-4726-bc3e-575d075b569f" providerId="AD" clId="Web-{1692BF94-6B1B-B6C3-C7C4-35504EC73CE7}"/>
    <pc:docChg chg="modSld">
      <pc:chgData name="Rania LAHLOU" userId="S::rania.lahlou@enpc.fr::03f841f7-665c-4726-bc3e-575d075b569f" providerId="AD" clId="Web-{1692BF94-6B1B-B6C3-C7C4-35504EC73CE7}" dt="2023-02-20T22:50:14.939" v="11"/>
      <pc:docMkLst>
        <pc:docMk/>
      </pc:docMkLst>
      <pc:sldChg chg="modSp modCm">
        <pc:chgData name="Rania LAHLOU" userId="S::rania.lahlou@enpc.fr::03f841f7-665c-4726-bc3e-575d075b569f" providerId="AD" clId="Web-{1692BF94-6B1B-B6C3-C7C4-35504EC73CE7}" dt="2023-02-20T22:11:28.338" v="9" actId="20577"/>
        <pc:sldMkLst>
          <pc:docMk/>
          <pc:sldMk cId="3627213873" sldId="300"/>
        </pc:sldMkLst>
        <pc:spChg chg="mod">
          <ac:chgData name="Rania LAHLOU" userId="S::rania.lahlou@enpc.fr::03f841f7-665c-4726-bc3e-575d075b569f" providerId="AD" clId="Web-{1692BF94-6B1B-B6C3-C7C4-35504EC73CE7}" dt="2023-02-20T22:11:28.338" v="9" actId="20577"/>
          <ac:spMkLst>
            <pc:docMk/>
            <pc:sldMk cId="3627213873" sldId="300"/>
            <ac:spMk id="6" creationId="{EEBF164E-FF02-9498-B266-20BCCA2AC92E}"/>
          </ac:spMkLst>
        </pc:spChg>
      </pc:sldChg>
      <pc:sldChg chg="modCm">
        <pc:chgData name="Rania LAHLOU" userId="S::rania.lahlou@enpc.fr::03f841f7-665c-4726-bc3e-575d075b569f" providerId="AD" clId="Web-{1692BF94-6B1B-B6C3-C7C4-35504EC73CE7}" dt="2023-02-20T22:50:14.939" v="11"/>
        <pc:sldMkLst>
          <pc:docMk/>
          <pc:sldMk cId="2724952681" sldId="331"/>
        </pc:sldMkLst>
      </pc:sldChg>
      <pc:sldChg chg="addCm">
        <pc:chgData name="Rania LAHLOU" userId="S::rania.lahlou@enpc.fr::03f841f7-665c-4726-bc3e-575d075b569f" providerId="AD" clId="Web-{1692BF94-6B1B-B6C3-C7C4-35504EC73CE7}" dt="2023-02-20T22:13:43.779" v="10"/>
        <pc:sldMkLst>
          <pc:docMk/>
          <pc:sldMk cId="2417332955" sldId="358"/>
        </pc:sldMkLst>
      </pc:sldChg>
    </pc:docChg>
  </pc:docChgLst>
  <pc:docChgLst>
    <pc:chgData name="Juan Sebastian PEÑA AVILA" userId="S::juan-sebastian.pena-avila@enpc.fr::21654a0c-47be-49a4-9fc8-ff49c90d1a0c" providerId="AD" clId="Web-{0C6A5E08-F971-4827-BDC8-50B7DCEE27CB}"/>
    <pc:docChg chg="mod modSld">
      <pc:chgData name="Juan Sebastian PEÑA AVILA" userId="S::juan-sebastian.pena-avila@enpc.fr::21654a0c-47be-49a4-9fc8-ff49c90d1a0c" providerId="AD" clId="Web-{0C6A5E08-F971-4827-BDC8-50B7DCEE27CB}" dt="2023-02-20T20:13:43.641" v="6" actId="20577"/>
      <pc:docMkLst>
        <pc:docMk/>
      </pc:docMkLst>
      <pc:sldChg chg="modSp modCm">
        <pc:chgData name="Juan Sebastian PEÑA AVILA" userId="S::juan-sebastian.pena-avila@enpc.fr::21654a0c-47be-49a4-9fc8-ff49c90d1a0c" providerId="AD" clId="Web-{0C6A5E08-F971-4827-BDC8-50B7DCEE27CB}" dt="2023-02-20T20:13:43.641" v="6" actId="20577"/>
        <pc:sldMkLst>
          <pc:docMk/>
          <pc:sldMk cId="1363707323" sldId="271"/>
        </pc:sldMkLst>
        <pc:spChg chg="mod">
          <ac:chgData name="Juan Sebastian PEÑA AVILA" userId="S::juan-sebastian.pena-avila@enpc.fr::21654a0c-47be-49a4-9fc8-ff49c90d1a0c" providerId="AD" clId="Web-{0C6A5E08-F971-4827-BDC8-50B7DCEE27CB}" dt="2023-02-20T20:13:43.641" v="6" actId="20577"/>
          <ac:spMkLst>
            <pc:docMk/>
            <pc:sldMk cId="1363707323" sldId="271"/>
            <ac:spMk id="17" creationId="{19654B84-371E-E8E6-3D6F-D935FEE9C281}"/>
          </ac:spMkLst>
        </pc:spChg>
      </pc:sldChg>
    </pc:docChg>
  </pc:docChgLst>
  <pc:docChgLst>
    <pc:chgData name="Ronan PILARD" userId="7e4418a5-cca2-4332-b5cb-c29ffcdc5865" providerId="ADAL" clId="{F1718239-D1E1-044A-AE3D-6A04498416B3}"/>
    <pc:docChg chg="undo custSel modSld sldOrd">
      <pc:chgData name="Ronan PILARD" userId="7e4418a5-cca2-4332-b5cb-c29ffcdc5865" providerId="ADAL" clId="{F1718239-D1E1-044A-AE3D-6A04498416B3}" dt="2023-02-28T09:35:49.477" v="275" actId="20578"/>
      <pc:docMkLst>
        <pc:docMk/>
      </pc:docMkLst>
      <pc:sldChg chg="modSp mod">
        <pc:chgData name="Ronan PILARD" userId="7e4418a5-cca2-4332-b5cb-c29ffcdc5865" providerId="ADAL" clId="{F1718239-D1E1-044A-AE3D-6A04498416B3}" dt="2023-02-18T09:55:58.742" v="274" actId="14100"/>
        <pc:sldMkLst>
          <pc:docMk/>
          <pc:sldMk cId="1558955717" sldId="295"/>
        </pc:sldMkLst>
        <pc:spChg chg="mod">
          <ac:chgData name="Ronan PILARD" userId="7e4418a5-cca2-4332-b5cb-c29ffcdc5865" providerId="ADAL" clId="{F1718239-D1E1-044A-AE3D-6A04498416B3}" dt="2023-02-18T09:53:59.547" v="194" actId="20577"/>
          <ac:spMkLst>
            <pc:docMk/>
            <pc:sldMk cId="1558955717" sldId="295"/>
            <ac:spMk id="6" creationId="{04A140B2-A489-A83B-6BC2-2B101DA649B9}"/>
          </ac:spMkLst>
        </pc:spChg>
        <pc:spChg chg="mod">
          <ac:chgData name="Ronan PILARD" userId="7e4418a5-cca2-4332-b5cb-c29ffcdc5865" providerId="ADAL" clId="{F1718239-D1E1-044A-AE3D-6A04498416B3}" dt="2023-02-18T09:55:58.742" v="274" actId="14100"/>
          <ac:spMkLst>
            <pc:docMk/>
            <pc:sldMk cId="1558955717" sldId="295"/>
            <ac:spMk id="7" creationId="{C4B03D80-B4E8-5775-0016-255F2865910B}"/>
          </ac:spMkLst>
        </pc:spChg>
        <pc:spChg chg="mod">
          <ac:chgData name="Ronan PILARD" userId="7e4418a5-cca2-4332-b5cb-c29ffcdc5865" providerId="ADAL" clId="{F1718239-D1E1-044A-AE3D-6A04498416B3}" dt="2023-02-18T09:55:36.261" v="271" actId="20577"/>
          <ac:spMkLst>
            <pc:docMk/>
            <pc:sldMk cId="1558955717" sldId="295"/>
            <ac:spMk id="8" creationId="{BB67E66E-F0A1-E7DE-4D77-7D6237509124}"/>
          </ac:spMkLst>
        </pc:spChg>
      </pc:sldChg>
      <pc:sldChg chg="modSp mod">
        <pc:chgData name="Ronan PILARD" userId="7e4418a5-cca2-4332-b5cb-c29ffcdc5865" providerId="ADAL" clId="{F1718239-D1E1-044A-AE3D-6A04498416B3}" dt="2023-02-18T09:49:36.646" v="103" actId="20577"/>
        <pc:sldMkLst>
          <pc:docMk/>
          <pc:sldMk cId="4020096451" sldId="329"/>
        </pc:sldMkLst>
        <pc:spChg chg="mod">
          <ac:chgData name="Ronan PILARD" userId="7e4418a5-cca2-4332-b5cb-c29ffcdc5865" providerId="ADAL" clId="{F1718239-D1E1-044A-AE3D-6A04498416B3}" dt="2023-02-18T09:49:36.646" v="103" actId="20577"/>
          <ac:spMkLst>
            <pc:docMk/>
            <pc:sldMk cId="4020096451" sldId="329"/>
            <ac:spMk id="2" creationId="{BE383888-CB5D-0CAE-EAE6-52E46ECF59B9}"/>
          </ac:spMkLst>
        </pc:spChg>
      </pc:sldChg>
      <pc:sldChg chg="ord">
        <pc:chgData name="Ronan PILARD" userId="7e4418a5-cca2-4332-b5cb-c29ffcdc5865" providerId="ADAL" clId="{F1718239-D1E1-044A-AE3D-6A04498416B3}" dt="2023-02-28T09:35:49.477" v="275" actId="20578"/>
        <pc:sldMkLst>
          <pc:docMk/>
          <pc:sldMk cId="281066794" sldId="381"/>
        </pc:sldMkLst>
      </pc:sldChg>
    </pc:docChg>
  </pc:docChgLst>
  <pc:docChgLst>
    <pc:chgData name="Ibtissem BELABED" userId="b732700f-1709-46a3-93f6-cfa75682e686" providerId="ADAL" clId="{4E3A909E-080D-4F54-960A-6EFAFB6A0989}"/>
    <pc:docChg chg="undo custSel addSld delSld modSld sldOrd modSection">
      <pc:chgData name="Ibtissem BELABED" userId="b732700f-1709-46a3-93f6-cfa75682e686" providerId="ADAL" clId="{4E3A909E-080D-4F54-960A-6EFAFB6A0989}" dt="2023-02-16T12:54:48.376" v="6672"/>
      <pc:docMkLst>
        <pc:docMk/>
      </pc:docMkLst>
      <pc:sldChg chg="addCm">
        <pc:chgData name="Ibtissem BELABED" userId="b732700f-1709-46a3-93f6-cfa75682e686" providerId="ADAL" clId="{4E3A909E-080D-4F54-960A-6EFAFB6A0989}" dt="2023-02-16T11:59:50.468" v="5416"/>
        <pc:sldMkLst>
          <pc:docMk/>
          <pc:sldMk cId="1654876665" sldId="278"/>
        </pc:sldMkLst>
      </pc:sldChg>
      <pc:sldChg chg="addSp modSp mod addCm modCm">
        <pc:chgData name="Ibtissem BELABED" userId="b732700f-1709-46a3-93f6-cfa75682e686" providerId="ADAL" clId="{4E3A909E-080D-4F54-960A-6EFAFB6A0989}" dt="2023-02-16T10:09:10.077" v="5300"/>
        <pc:sldMkLst>
          <pc:docMk/>
          <pc:sldMk cId="1476698833" sldId="297"/>
        </pc:sldMkLst>
        <pc:picChg chg="add mod">
          <ac:chgData name="Ibtissem BELABED" userId="b732700f-1709-46a3-93f6-cfa75682e686" providerId="ADAL" clId="{4E3A909E-080D-4F54-960A-6EFAFB6A0989}" dt="2023-02-14T12:55:04.324" v="4581" actId="1076"/>
          <ac:picMkLst>
            <pc:docMk/>
            <pc:sldMk cId="1476698833" sldId="297"/>
            <ac:picMk id="5" creationId="{EF352CEE-62D1-7537-4FBE-8337E0E1ED91}"/>
          </ac:picMkLst>
        </pc:picChg>
        <pc:picChg chg="add mod">
          <ac:chgData name="Ibtissem BELABED" userId="b732700f-1709-46a3-93f6-cfa75682e686" providerId="ADAL" clId="{4E3A909E-080D-4F54-960A-6EFAFB6A0989}" dt="2023-02-14T12:55:12.876" v="4586" actId="1076"/>
          <ac:picMkLst>
            <pc:docMk/>
            <pc:sldMk cId="1476698833" sldId="297"/>
            <ac:picMk id="7" creationId="{95D83322-76D3-352B-A7DF-BA144FC9F209}"/>
          </ac:picMkLst>
        </pc:picChg>
      </pc:sldChg>
      <pc:sldChg chg="addSp modSp mod">
        <pc:chgData name="Ibtissem BELABED" userId="b732700f-1709-46a3-93f6-cfa75682e686" providerId="ADAL" clId="{4E3A909E-080D-4F54-960A-6EFAFB6A0989}" dt="2023-02-16T11:54:49.314" v="5308" actId="1076"/>
        <pc:sldMkLst>
          <pc:docMk/>
          <pc:sldMk cId="3627213873" sldId="300"/>
        </pc:sldMkLst>
        <pc:graphicFrameChg chg="add mod">
          <ac:chgData name="Ibtissem BELABED" userId="b732700f-1709-46a3-93f6-cfa75682e686" providerId="ADAL" clId="{4E3A909E-080D-4F54-960A-6EFAFB6A0989}" dt="2023-02-16T11:54:40.011" v="5305" actId="1076"/>
          <ac:graphicFrameMkLst>
            <pc:docMk/>
            <pc:sldMk cId="3627213873" sldId="300"/>
            <ac:graphicFrameMk id="5" creationId="{474ED284-4DCF-DB15-28F4-848675A1E142}"/>
          </ac:graphicFrameMkLst>
        </pc:graphicFrameChg>
        <pc:picChg chg="add mod">
          <ac:chgData name="Ibtissem BELABED" userId="b732700f-1709-46a3-93f6-cfa75682e686" providerId="ADAL" clId="{4E3A909E-080D-4F54-960A-6EFAFB6A0989}" dt="2023-02-16T11:54:49.314" v="5308" actId="1076"/>
          <ac:picMkLst>
            <pc:docMk/>
            <pc:sldMk cId="3627213873" sldId="300"/>
            <ac:picMk id="7" creationId="{0BDEDC5C-3A37-B436-678B-8638FA6EF9D7}"/>
          </ac:picMkLst>
        </pc:picChg>
        <pc:picChg chg="add mod">
          <ac:chgData name="Ibtissem BELABED" userId="b732700f-1709-46a3-93f6-cfa75682e686" providerId="ADAL" clId="{4E3A909E-080D-4F54-960A-6EFAFB6A0989}" dt="2023-02-16T11:54:49.314" v="5308" actId="1076"/>
          <ac:picMkLst>
            <pc:docMk/>
            <pc:sldMk cId="3627213873" sldId="300"/>
            <ac:picMk id="9" creationId="{34897BAD-0D87-3482-17BB-777EA1D44117}"/>
          </ac:picMkLst>
        </pc:picChg>
      </pc:sldChg>
      <pc:sldChg chg="addSp delSp modSp mod ord modCm">
        <pc:chgData name="Ibtissem BELABED" userId="b732700f-1709-46a3-93f6-cfa75682e686" providerId="ADAL" clId="{4E3A909E-080D-4F54-960A-6EFAFB6A0989}" dt="2023-02-16T12:54:48.376" v="6672"/>
        <pc:sldMkLst>
          <pc:docMk/>
          <pc:sldMk cId="425967266" sldId="313"/>
        </pc:sldMkLst>
        <pc:spChg chg="add mod">
          <ac:chgData name="Ibtissem BELABED" userId="b732700f-1709-46a3-93f6-cfa75682e686" providerId="ADAL" clId="{4E3A909E-080D-4F54-960A-6EFAFB6A0989}" dt="2023-02-14T12:48:59.572" v="4257" actId="20577"/>
          <ac:spMkLst>
            <pc:docMk/>
            <pc:sldMk cId="425967266" sldId="313"/>
            <ac:spMk id="3" creationId="{9BAAE225-EC23-BFA6-A221-09A250B33C14}"/>
          </ac:spMkLst>
        </pc:spChg>
        <pc:spChg chg="mod">
          <ac:chgData name="Ibtissem BELABED" userId="b732700f-1709-46a3-93f6-cfa75682e686" providerId="ADAL" clId="{4E3A909E-080D-4F54-960A-6EFAFB6A0989}" dt="2023-02-14T12:19:22.148" v="3076" actId="14100"/>
          <ac:spMkLst>
            <pc:docMk/>
            <pc:sldMk cId="425967266" sldId="313"/>
            <ac:spMk id="4" creationId="{AEB776DC-DBC7-820D-44D1-8C8423938F64}"/>
          </ac:spMkLst>
        </pc:spChg>
        <pc:spChg chg="add del mod">
          <ac:chgData name="Ibtissem BELABED" userId="b732700f-1709-46a3-93f6-cfa75682e686" providerId="ADAL" clId="{4E3A909E-080D-4F54-960A-6EFAFB6A0989}" dt="2023-02-14T08:15:10.340" v="225" actId="478"/>
          <ac:spMkLst>
            <pc:docMk/>
            <pc:sldMk cId="425967266" sldId="313"/>
            <ac:spMk id="5" creationId="{44A5BDDC-8326-69C4-6EBA-E0B537BADCF3}"/>
          </ac:spMkLst>
        </pc:spChg>
        <pc:spChg chg="add del mod">
          <ac:chgData name="Ibtissem BELABED" userId="b732700f-1709-46a3-93f6-cfa75682e686" providerId="ADAL" clId="{4E3A909E-080D-4F54-960A-6EFAFB6A0989}" dt="2023-02-14T08:16:37.647" v="229"/>
          <ac:spMkLst>
            <pc:docMk/>
            <pc:sldMk cId="425967266" sldId="313"/>
            <ac:spMk id="6" creationId="{BA80A7D6-8F04-5AA2-8CC8-891D1E8F9798}"/>
          </ac:spMkLst>
        </pc:spChg>
        <pc:spChg chg="add del mod">
          <ac:chgData name="Ibtissem BELABED" userId="b732700f-1709-46a3-93f6-cfa75682e686" providerId="ADAL" clId="{4E3A909E-080D-4F54-960A-6EFAFB6A0989}" dt="2023-02-14T12:51:57.025" v="4560" actId="478"/>
          <ac:spMkLst>
            <pc:docMk/>
            <pc:sldMk cId="425967266" sldId="313"/>
            <ac:spMk id="6" creationId="{D53C6626-5EA4-9779-0388-BC28C1A65583}"/>
          </ac:spMkLst>
        </pc:spChg>
        <pc:spChg chg="add mod">
          <ac:chgData name="Ibtissem BELABED" userId="b732700f-1709-46a3-93f6-cfa75682e686" providerId="ADAL" clId="{4E3A909E-080D-4F54-960A-6EFAFB6A0989}" dt="2023-02-14T08:48:23.440" v="1168" actId="20577"/>
          <ac:spMkLst>
            <pc:docMk/>
            <pc:sldMk cId="425967266" sldId="313"/>
            <ac:spMk id="7" creationId="{268E0C5E-030E-A232-4B24-0BFDF4FB570B}"/>
          </ac:spMkLst>
        </pc:spChg>
        <pc:spChg chg="add mod">
          <ac:chgData name="Ibtissem BELABED" userId="b732700f-1709-46a3-93f6-cfa75682e686" providerId="ADAL" clId="{4E3A909E-080D-4F54-960A-6EFAFB6A0989}" dt="2023-02-16T10:07:46.344" v="5299" actId="14100"/>
          <ac:spMkLst>
            <pc:docMk/>
            <pc:sldMk cId="425967266" sldId="313"/>
            <ac:spMk id="8" creationId="{5FAFF5CC-4968-257A-F437-A6B9269C84A0}"/>
          </ac:spMkLst>
        </pc:spChg>
        <pc:spChg chg="add del mod">
          <ac:chgData name="Ibtissem BELABED" userId="b732700f-1709-46a3-93f6-cfa75682e686" providerId="ADAL" clId="{4E3A909E-080D-4F54-960A-6EFAFB6A0989}" dt="2023-02-14T12:52:26.666" v="4572"/>
          <ac:spMkLst>
            <pc:docMk/>
            <pc:sldMk cId="425967266" sldId="313"/>
            <ac:spMk id="10" creationId="{2AB49FBF-9C58-5FA1-2CB2-470A535B729B}"/>
          </ac:spMkLst>
        </pc:spChg>
        <pc:spChg chg="add del">
          <ac:chgData name="Ibtissem BELABED" userId="b732700f-1709-46a3-93f6-cfa75682e686" providerId="ADAL" clId="{4E3A909E-080D-4F54-960A-6EFAFB6A0989}" dt="2023-02-14T12:49:02.514" v="4259"/>
          <ac:spMkLst>
            <pc:docMk/>
            <pc:sldMk cId="425967266" sldId="313"/>
            <ac:spMk id="11" creationId="{411F8AAE-572A-E04B-E941-847B3545D81F}"/>
          </ac:spMkLst>
        </pc:spChg>
        <pc:spChg chg="add mod">
          <ac:chgData name="Ibtissem BELABED" userId="b732700f-1709-46a3-93f6-cfa75682e686" providerId="ADAL" clId="{4E3A909E-080D-4F54-960A-6EFAFB6A0989}" dt="2023-02-14T13:04:27.058" v="4839" actId="20577"/>
          <ac:spMkLst>
            <pc:docMk/>
            <pc:sldMk cId="425967266" sldId="313"/>
            <ac:spMk id="13" creationId="{28AEF377-1870-470F-AB43-4314295662CA}"/>
          </ac:spMkLst>
        </pc:spChg>
        <pc:spChg chg="add mod">
          <ac:chgData name="Ibtissem BELABED" userId="b732700f-1709-46a3-93f6-cfa75682e686" providerId="ADAL" clId="{4E3A909E-080D-4F54-960A-6EFAFB6A0989}" dt="2023-02-14T13:04:10.884" v="4838" actId="1036"/>
          <ac:spMkLst>
            <pc:docMk/>
            <pc:sldMk cId="425967266" sldId="313"/>
            <ac:spMk id="15" creationId="{E9F1505D-810F-ADF0-BCB5-623AA070565F}"/>
          </ac:spMkLst>
        </pc:spChg>
        <pc:graphicFrameChg chg="add mod modGraphic">
          <ac:chgData name="Ibtissem BELABED" userId="b732700f-1709-46a3-93f6-cfa75682e686" providerId="ADAL" clId="{4E3A909E-080D-4F54-960A-6EFAFB6A0989}" dt="2023-02-14T13:04:10.884" v="4838" actId="1036"/>
          <ac:graphicFrameMkLst>
            <pc:docMk/>
            <pc:sldMk cId="425967266" sldId="313"/>
            <ac:graphicFrameMk id="2" creationId="{1C0E6721-057C-7210-2988-EBE2B48B9B39}"/>
          </ac:graphicFrameMkLst>
        </pc:graphicFrameChg>
      </pc:sldChg>
      <pc:sldChg chg="addSp delSp modSp add mod modNotesTx">
        <pc:chgData name="Ibtissem BELABED" userId="b732700f-1709-46a3-93f6-cfa75682e686" providerId="ADAL" clId="{4E3A909E-080D-4F54-960A-6EFAFB6A0989}" dt="2023-02-16T12:32:28.397" v="6443" actId="20577"/>
        <pc:sldMkLst>
          <pc:docMk/>
          <pc:sldMk cId="4117032561" sldId="314"/>
        </pc:sldMkLst>
        <pc:spChg chg="add del mod">
          <ac:chgData name="Ibtissem BELABED" userId="b732700f-1709-46a3-93f6-cfa75682e686" providerId="ADAL" clId="{4E3A909E-080D-4F54-960A-6EFAFB6A0989}" dt="2023-02-14T11:36:06.031" v="1547" actId="478"/>
          <ac:spMkLst>
            <pc:docMk/>
            <pc:sldMk cId="4117032561" sldId="314"/>
            <ac:spMk id="2" creationId="{53341A83-5543-9CB4-C46C-88E63746CA96}"/>
          </ac:spMkLst>
        </pc:spChg>
        <pc:spChg chg="add mod">
          <ac:chgData name="Ibtissem BELABED" userId="b732700f-1709-46a3-93f6-cfa75682e686" providerId="ADAL" clId="{4E3A909E-080D-4F54-960A-6EFAFB6A0989}" dt="2023-02-16T12:02:54.820" v="5608" actId="14100"/>
          <ac:spMkLst>
            <pc:docMk/>
            <pc:sldMk cId="4117032561" sldId="314"/>
            <ac:spMk id="3" creationId="{3998F026-CFE4-331D-B8FC-EA8A490CE951}"/>
          </ac:spMkLst>
        </pc:spChg>
        <pc:spChg chg="add del mod">
          <ac:chgData name="Ibtissem BELABED" userId="b732700f-1709-46a3-93f6-cfa75682e686" providerId="ADAL" clId="{4E3A909E-080D-4F54-960A-6EFAFB6A0989}" dt="2023-02-14T08:43:57.981" v="963" actId="21"/>
          <ac:spMkLst>
            <pc:docMk/>
            <pc:sldMk cId="4117032561" sldId="314"/>
            <ac:spMk id="3" creationId="{8FB6C802-90E3-BDF3-53DF-4644B71727A4}"/>
          </ac:spMkLst>
        </pc:spChg>
        <pc:spChg chg="mod">
          <ac:chgData name="Ibtissem BELABED" userId="b732700f-1709-46a3-93f6-cfa75682e686" providerId="ADAL" clId="{4E3A909E-080D-4F54-960A-6EFAFB6A0989}" dt="2023-02-14T12:47:36.417" v="4252" actId="1076"/>
          <ac:spMkLst>
            <pc:docMk/>
            <pc:sldMk cId="4117032561" sldId="314"/>
            <ac:spMk id="4" creationId="{AEB776DC-DBC7-820D-44D1-8C8423938F64}"/>
          </ac:spMkLst>
        </pc:spChg>
        <pc:spChg chg="add mod">
          <ac:chgData name="Ibtissem BELABED" userId="b732700f-1709-46a3-93f6-cfa75682e686" providerId="ADAL" clId="{4E3A909E-080D-4F54-960A-6EFAFB6A0989}" dt="2023-02-16T12:32:28.397" v="6443" actId="20577"/>
          <ac:spMkLst>
            <pc:docMk/>
            <pc:sldMk cId="4117032561" sldId="314"/>
            <ac:spMk id="5" creationId="{EC6E5283-26B7-8B0E-9FAB-DE8C354941A2}"/>
          </ac:spMkLst>
        </pc:spChg>
        <pc:spChg chg="add del mod">
          <ac:chgData name="Ibtissem BELABED" userId="b732700f-1709-46a3-93f6-cfa75682e686" providerId="ADAL" clId="{4E3A909E-080D-4F54-960A-6EFAFB6A0989}" dt="2023-02-14T12:43:21.359" v="4062"/>
          <ac:spMkLst>
            <pc:docMk/>
            <pc:sldMk cId="4117032561" sldId="314"/>
            <ac:spMk id="7" creationId="{A9982D8E-516D-8077-0FC2-54224BDF1841}"/>
          </ac:spMkLst>
        </pc:spChg>
        <pc:graphicFrameChg chg="add mod modGraphic">
          <ac:chgData name="Ibtissem BELABED" userId="b732700f-1709-46a3-93f6-cfa75682e686" providerId="ADAL" clId="{4E3A909E-080D-4F54-960A-6EFAFB6A0989}" dt="2023-02-16T12:02:18.902" v="5602" actId="313"/>
          <ac:graphicFrameMkLst>
            <pc:docMk/>
            <pc:sldMk cId="4117032561" sldId="314"/>
            <ac:graphicFrameMk id="2" creationId="{6C7C9A42-5DC9-FB2A-6458-9C5B31D0FBD7}"/>
          </ac:graphicFrameMkLst>
        </pc:graphicFrameChg>
      </pc:sldChg>
      <pc:sldChg chg="addSp delSp modSp add mod modCm modNotesTx">
        <pc:chgData name="Ibtissem BELABED" userId="b732700f-1709-46a3-93f6-cfa75682e686" providerId="ADAL" clId="{4E3A909E-080D-4F54-960A-6EFAFB6A0989}" dt="2023-02-16T08:44:20.138" v="5134"/>
        <pc:sldMkLst>
          <pc:docMk/>
          <pc:sldMk cId="2285433885" sldId="315"/>
        </pc:sldMkLst>
        <pc:spChg chg="add del mod">
          <ac:chgData name="Ibtissem BELABED" userId="b732700f-1709-46a3-93f6-cfa75682e686" providerId="ADAL" clId="{4E3A909E-080D-4F54-960A-6EFAFB6A0989}" dt="2023-02-14T12:43:12.093" v="4058"/>
          <ac:spMkLst>
            <pc:docMk/>
            <pc:sldMk cId="2285433885" sldId="315"/>
            <ac:spMk id="2" creationId="{F42003B8-4283-4D93-0875-3515E71FF05D}"/>
          </ac:spMkLst>
        </pc:spChg>
        <pc:spChg chg="add del mod">
          <ac:chgData name="Ibtissem BELABED" userId="b732700f-1709-46a3-93f6-cfa75682e686" providerId="ADAL" clId="{4E3A909E-080D-4F54-960A-6EFAFB6A0989}" dt="2023-02-14T08:42:04.646" v="943" actId="478"/>
          <ac:spMkLst>
            <pc:docMk/>
            <pc:sldMk cId="2285433885" sldId="315"/>
            <ac:spMk id="3" creationId="{58B34B6A-867C-FF3A-5F8A-C5F64CB28009}"/>
          </ac:spMkLst>
        </pc:spChg>
        <pc:spChg chg="mod">
          <ac:chgData name="Ibtissem BELABED" userId="b732700f-1709-46a3-93f6-cfa75682e686" providerId="ADAL" clId="{4E3A909E-080D-4F54-960A-6EFAFB6A0989}" dt="2023-02-14T12:56:26.658" v="4607" actId="20577"/>
          <ac:spMkLst>
            <pc:docMk/>
            <pc:sldMk cId="2285433885" sldId="315"/>
            <ac:spMk id="4" creationId="{AEB776DC-DBC7-820D-44D1-8C8423938F64}"/>
          </ac:spMkLst>
        </pc:spChg>
        <pc:spChg chg="add del mod">
          <ac:chgData name="Ibtissem BELABED" userId="b732700f-1709-46a3-93f6-cfa75682e686" providerId="ADAL" clId="{4E3A909E-080D-4F54-960A-6EFAFB6A0989}" dt="2023-02-14T08:42:11.203" v="946" actId="21"/>
          <ac:spMkLst>
            <pc:docMk/>
            <pc:sldMk cId="2285433885" sldId="315"/>
            <ac:spMk id="5" creationId="{FBB34923-10EA-57CB-9C8F-CA6B773B8D8D}"/>
          </ac:spMkLst>
        </pc:spChg>
        <pc:spChg chg="add del mod">
          <ac:chgData name="Ibtissem BELABED" userId="b732700f-1709-46a3-93f6-cfa75682e686" providerId="ADAL" clId="{4E3A909E-080D-4F54-960A-6EFAFB6A0989}" dt="2023-02-14T08:42:11.203" v="946" actId="21"/>
          <ac:spMkLst>
            <pc:docMk/>
            <pc:sldMk cId="2285433885" sldId="315"/>
            <ac:spMk id="6" creationId="{1D6F2BC0-065B-5F40-95F9-1DD16DFE748A}"/>
          </ac:spMkLst>
        </pc:spChg>
        <pc:spChg chg="add del mod">
          <ac:chgData name="Ibtissem BELABED" userId="b732700f-1709-46a3-93f6-cfa75682e686" providerId="ADAL" clId="{4E3A909E-080D-4F54-960A-6EFAFB6A0989}" dt="2023-02-14T08:42:11.203" v="946" actId="21"/>
          <ac:spMkLst>
            <pc:docMk/>
            <pc:sldMk cId="2285433885" sldId="315"/>
            <ac:spMk id="7" creationId="{A055BB2D-9A0E-8495-4DEE-FD7A7C0F0EB9}"/>
          </ac:spMkLst>
        </pc:spChg>
        <pc:spChg chg="add del mod">
          <ac:chgData name="Ibtissem BELABED" userId="b732700f-1709-46a3-93f6-cfa75682e686" providerId="ADAL" clId="{4E3A909E-080D-4F54-960A-6EFAFB6A0989}" dt="2023-02-14T08:42:11.203" v="946" actId="21"/>
          <ac:spMkLst>
            <pc:docMk/>
            <pc:sldMk cId="2285433885" sldId="315"/>
            <ac:spMk id="8" creationId="{DC4C6F06-9AC8-F561-8E65-8F6804586EA9}"/>
          </ac:spMkLst>
        </pc:spChg>
        <pc:graphicFrameChg chg="add del mod">
          <ac:chgData name="Ibtissem BELABED" userId="b732700f-1709-46a3-93f6-cfa75682e686" providerId="ADAL" clId="{4E3A909E-080D-4F54-960A-6EFAFB6A0989}" dt="2023-02-14T08:42:11.203" v="946" actId="21"/>
          <ac:graphicFrameMkLst>
            <pc:docMk/>
            <pc:sldMk cId="2285433885" sldId="315"/>
            <ac:graphicFrameMk id="2" creationId="{530BC3B4-1E5F-A055-4A41-3496B3236E33}"/>
          </ac:graphicFrameMkLst>
        </pc:graphicFrameChg>
        <pc:picChg chg="add mod modCrop">
          <ac:chgData name="Ibtissem BELABED" userId="b732700f-1709-46a3-93f6-cfa75682e686" providerId="ADAL" clId="{4E3A909E-080D-4F54-960A-6EFAFB6A0989}" dt="2023-02-14T12:17:27.244" v="3047" actId="1076"/>
          <ac:picMkLst>
            <pc:docMk/>
            <pc:sldMk cId="2285433885" sldId="315"/>
            <ac:picMk id="9" creationId="{75703318-A4A6-F835-1F07-3BD9C4E22D41}"/>
          </ac:picMkLst>
        </pc:picChg>
      </pc:sldChg>
      <pc:sldChg chg="addSp delSp modSp new mod modNotesTx">
        <pc:chgData name="Ibtissem BELABED" userId="b732700f-1709-46a3-93f6-cfa75682e686" providerId="ADAL" clId="{4E3A909E-080D-4F54-960A-6EFAFB6A0989}" dt="2023-02-16T12:26:47.215" v="6387" actId="1076"/>
        <pc:sldMkLst>
          <pc:docMk/>
          <pc:sldMk cId="4186665220" sldId="316"/>
        </pc:sldMkLst>
        <pc:spChg chg="mod">
          <ac:chgData name="Ibtissem BELABED" userId="b732700f-1709-46a3-93f6-cfa75682e686" providerId="ADAL" clId="{4E3A909E-080D-4F54-960A-6EFAFB6A0989}" dt="2023-02-14T12:19:55.175" v="3093" actId="20577"/>
          <ac:spMkLst>
            <pc:docMk/>
            <pc:sldMk cId="4186665220" sldId="316"/>
            <ac:spMk id="2" creationId="{96FFA435-35D8-D226-4770-11824A97B7C5}"/>
          </ac:spMkLst>
        </pc:spChg>
        <pc:spChg chg="add del mod">
          <ac:chgData name="Ibtissem BELABED" userId="b732700f-1709-46a3-93f6-cfa75682e686" providerId="ADAL" clId="{4E3A909E-080D-4F54-960A-6EFAFB6A0989}" dt="2023-02-16T12:17:38.753" v="6143" actId="478"/>
          <ac:spMkLst>
            <pc:docMk/>
            <pc:sldMk cId="4186665220" sldId="316"/>
            <ac:spMk id="3" creationId="{84A36664-6F5C-CD14-2740-62D2838ADCB7}"/>
          </ac:spMkLst>
        </pc:spChg>
        <pc:spChg chg="add mod">
          <ac:chgData name="Ibtissem BELABED" userId="b732700f-1709-46a3-93f6-cfa75682e686" providerId="ADAL" clId="{4E3A909E-080D-4F54-960A-6EFAFB6A0989}" dt="2023-02-16T12:26:29.141" v="6385" actId="208"/>
          <ac:spMkLst>
            <pc:docMk/>
            <pc:sldMk cId="4186665220" sldId="316"/>
            <ac:spMk id="4" creationId="{3E9E61C5-91D6-88E1-705D-3BE7CD8B1DAA}"/>
          </ac:spMkLst>
        </pc:spChg>
        <pc:spChg chg="add del mod">
          <ac:chgData name="Ibtissem BELABED" userId="b732700f-1709-46a3-93f6-cfa75682e686" providerId="ADAL" clId="{4E3A909E-080D-4F54-960A-6EFAFB6A0989}" dt="2023-02-14T13:20:40.244" v="4952" actId="478"/>
          <ac:spMkLst>
            <pc:docMk/>
            <pc:sldMk cId="4186665220" sldId="316"/>
            <ac:spMk id="4" creationId="{5383D8E5-E188-211E-8B39-A403C20DDD61}"/>
          </ac:spMkLst>
        </pc:spChg>
        <pc:spChg chg="add del mod">
          <ac:chgData name="Ibtissem BELABED" userId="b732700f-1709-46a3-93f6-cfa75682e686" providerId="ADAL" clId="{4E3A909E-080D-4F54-960A-6EFAFB6A0989}" dt="2023-02-14T08:43:21.693" v="957" actId="478"/>
          <ac:spMkLst>
            <pc:docMk/>
            <pc:sldMk cId="4186665220" sldId="316"/>
            <ac:spMk id="4" creationId="{C8C2A0E3-EABB-ABBF-121D-0223EFFFF2FB}"/>
          </ac:spMkLst>
        </pc:spChg>
        <pc:spChg chg="add del mod">
          <ac:chgData name="Ibtissem BELABED" userId="b732700f-1709-46a3-93f6-cfa75682e686" providerId="ADAL" clId="{4E3A909E-080D-4F54-960A-6EFAFB6A0989}" dt="2023-02-14T14:05:57.485" v="5096" actId="478"/>
          <ac:spMkLst>
            <pc:docMk/>
            <pc:sldMk cId="4186665220" sldId="316"/>
            <ac:spMk id="5" creationId="{7BDEBCA2-C3D6-B7C7-DBE7-74189EF7C62A}"/>
          </ac:spMkLst>
        </pc:spChg>
        <pc:spChg chg="add mod">
          <ac:chgData name="Ibtissem BELABED" userId="b732700f-1709-46a3-93f6-cfa75682e686" providerId="ADAL" clId="{4E3A909E-080D-4F54-960A-6EFAFB6A0989}" dt="2023-02-16T12:18:50.462" v="6258" actId="14100"/>
          <ac:spMkLst>
            <pc:docMk/>
            <pc:sldMk cId="4186665220" sldId="316"/>
            <ac:spMk id="5" creationId="{F4023725-FB95-FFC9-1CC7-F60A57D8A166}"/>
          </ac:spMkLst>
        </pc:spChg>
        <pc:spChg chg="add mod">
          <ac:chgData name="Ibtissem BELABED" userId="b732700f-1709-46a3-93f6-cfa75682e686" providerId="ADAL" clId="{4E3A909E-080D-4F54-960A-6EFAFB6A0989}" dt="2023-02-16T12:26:47.215" v="6387" actId="1076"/>
          <ac:spMkLst>
            <pc:docMk/>
            <pc:sldMk cId="4186665220" sldId="316"/>
            <ac:spMk id="6" creationId="{8E695E11-5183-0418-3D21-21C66700314E}"/>
          </ac:spMkLst>
        </pc:spChg>
        <pc:spChg chg="add mod">
          <ac:chgData name="Ibtissem BELABED" userId="b732700f-1709-46a3-93f6-cfa75682e686" providerId="ADAL" clId="{4E3A909E-080D-4F54-960A-6EFAFB6A0989}" dt="2023-02-16T12:26:02.973" v="6377" actId="20577"/>
          <ac:spMkLst>
            <pc:docMk/>
            <pc:sldMk cId="4186665220" sldId="316"/>
            <ac:spMk id="7" creationId="{1AB5F31D-A31D-824B-ED1B-318BD068E163}"/>
          </ac:spMkLst>
        </pc:spChg>
        <pc:spChg chg="add del mod">
          <ac:chgData name="Ibtissem BELABED" userId="b732700f-1709-46a3-93f6-cfa75682e686" providerId="ADAL" clId="{4E3A909E-080D-4F54-960A-6EFAFB6A0989}" dt="2023-02-14T14:06:29.218" v="5111" actId="478"/>
          <ac:spMkLst>
            <pc:docMk/>
            <pc:sldMk cId="4186665220" sldId="316"/>
            <ac:spMk id="8" creationId="{E690339E-C2D2-056F-BDF4-2E9009683C2D}"/>
          </ac:spMkLst>
        </pc:spChg>
        <pc:spChg chg="add mod">
          <ac:chgData name="Ibtissem BELABED" userId="b732700f-1709-46a3-93f6-cfa75682e686" providerId="ADAL" clId="{4E3A909E-080D-4F54-960A-6EFAFB6A0989}" dt="2023-02-16T12:21:55.555" v="6282" actId="20577"/>
          <ac:spMkLst>
            <pc:docMk/>
            <pc:sldMk cId="4186665220" sldId="316"/>
            <ac:spMk id="10" creationId="{8BF6354C-EADE-9000-14FC-5A1DCFA1B3D3}"/>
          </ac:spMkLst>
        </pc:spChg>
        <pc:spChg chg="add del mod">
          <ac:chgData name="Ibtissem BELABED" userId="b732700f-1709-46a3-93f6-cfa75682e686" providerId="ADAL" clId="{4E3A909E-080D-4F54-960A-6EFAFB6A0989}" dt="2023-02-16T08:45:22.329" v="5152" actId="478"/>
          <ac:spMkLst>
            <pc:docMk/>
            <pc:sldMk cId="4186665220" sldId="316"/>
            <ac:spMk id="11" creationId="{707D28CB-BEE3-49AD-FC8A-8279DD2EC8A1}"/>
          </ac:spMkLst>
        </pc:spChg>
        <pc:picChg chg="add mod ord modCrop">
          <ac:chgData name="Ibtissem BELABED" userId="b732700f-1709-46a3-93f6-cfa75682e686" providerId="ADAL" clId="{4E3A909E-080D-4F54-960A-6EFAFB6A0989}" dt="2023-02-16T12:17:42.015" v="6144" actId="208"/>
          <ac:picMkLst>
            <pc:docMk/>
            <pc:sldMk cId="4186665220" sldId="316"/>
            <ac:picMk id="8" creationId="{9B3AC241-DE32-C5F3-F605-E9B609C73772}"/>
          </ac:picMkLst>
        </pc:picChg>
        <pc:picChg chg="add mod modCrop">
          <ac:chgData name="Ibtissem BELABED" userId="b732700f-1709-46a3-93f6-cfa75682e686" providerId="ADAL" clId="{4E3A909E-080D-4F54-960A-6EFAFB6A0989}" dt="2023-02-16T12:26:25.769" v="6383" actId="167"/>
          <ac:picMkLst>
            <pc:docMk/>
            <pc:sldMk cId="4186665220" sldId="316"/>
            <ac:picMk id="9" creationId="{B688CE2B-FD44-4894-FC6D-B709D83D79C9}"/>
          </ac:picMkLst>
        </pc:picChg>
        <pc:picChg chg="add mod">
          <ac:chgData name="Ibtissem BELABED" userId="b732700f-1709-46a3-93f6-cfa75682e686" providerId="ADAL" clId="{4E3A909E-080D-4F54-960A-6EFAFB6A0989}" dt="2023-02-16T12:26:25.769" v="6383" actId="167"/>
          <ac:picMkLst>
            <pc:docMk/>
            <pc:sldMk cId="4186665220" sldId="316"/>
            <ac:picMk id="1026" creationId="{6C02EAD6-E47C-D705-CCC1-2FE038D7F115}"/>
          </ac:picMkLst>
        </pc:picChg>
      </pc:sldChg>
      <pc:sldChg chg="addSp modSp new del mod modCm">
        <pc:chgData name="Ibtissem BELABED" userId="b732700f-1709-46a3-93f6-cfa75682e686" providerId="ADAL" clId="{4E3A909E-080D-4F54-960A-6EFAFB6A0989}" dt="2023-02-14T12:08:53.996" v="2679" actId="47"/>
        <pc:sldMkLst>
          <pc:docMk/>
          <pc:sldMk cId="3410946601" sldId="317"/>
        </pc:sldMkLst>
        <pc:spChg chg="add mod">
          <ac:chgData name="Ibtissem BELABED" userId="b732700f-1709-46a3-93f6-cfa75682e686" providerId="ADAL" clId="{4E3A909E-080D-4F54-960A-6EFAFB6A0989}" dt="2023-02-14T08:44:06.497" v="968" actId="14100"/>
          <ac:spMkLst>
            <pc:docMk/>
            <pc:sldMk cId="3410946601" sldId="317"/>
            <ac:spMk id="3" creationId="{461D9691-ADE8-17DF-C190-9CD0A80861BA}"/>
          </ac:spMkLst>
        </pc:spChg>
      </pc:sldChg>
      <pc:sldChg chg="addSp modSp new del mod">
        <pc:chgData name="Ibtissem BELABED" userId="b732700f-1709-46a3-93f6-cfa75682e686" providerId="ADAL" clId="{4E3A909E-080D-4F54-960A-6EFAFB6A0989}" dt="2023-02-14T12:35:47.409" v="3669" actId="47"/>
        <pc:sldMkLst>
          <pc:docMk/>
          <pc:sldMk cId="2399312233" sldId="318"/>
        </pc:sldMkLst>
        <pc:spChg chg="mod">
          <ac:chgData name="Ibtissem BELABED" userId="b732700f-1709-46a3-93f6-cfa75682e686" providerId="ADAL" clId="{4E3A909E-080D-4F54-960A-6EFAFB6A0989}" dt="2023-02-14T08:44:43.029" v="1005" actId="20577"/>
          <ac:spMkLst>
            <pc:docMk/>
            <pc:sldMk cId="2399312233" sldId="318"/>
            <ac:spMk id="2" creationId="{B3A5D936-FC45-BA2F-B670-E7EA7F527447}"/>
          </ac:spMkLst>
        </pc:spChg>
        <pc:spChg chg="add mod">
          <ac:chgData name="Ibtissem BELABED" userId="b732700f-1709-46a3-93f6-cfa75682e686" providerId="ADAL" clId="{4E3A909E-080D-4F54-960A-6EFAFB6A0989}" dt="2023-02-14T12:20:12.207" v="3130" actId="20577"/>
          <ac:spMkLst>
            <pc:docMk/>
            <pc:sldMk cId="2399312233" sldId="318"/>
            <ac:spMk id="3" creationId="{149001DF-FA7C-22A0-46B2-FAA59865594A}"/>
          </ac:spMkLst>
        </pc:spChg>
      </pc:sldChg>
      <pc:sldChg chg="addSp delSp modSp new del mod ord">
        <pc:chgData name="Ibtissem BELABED" userId="b732700f-1709-46a3-93f6-cfa75682e686" providerId="ADAL" clId="{4E3A909E-080D-4F54-960A-6EFAFB6A0989}" dt="2023-02-16T11:54:50.416" v="5309" actId="47"/>
        <pc:sldMkLst>
          <pc:docMk/>
          <pc:sldMk cId="2841299626" sldId="319"/>
        </pc:sldMkLst>
        <pc:spChg chg="mod">
          <ac:chgData name="Ibtissem BELABED" userId="b732700f-1709-46a3-93f6-cfa75682e686" providerId="ADAL" clId="{4E3A909E-080D-4F54-960A-6EFAFB6A0989}" dt="2023-02-14T08:50:12.313" v="1215" actId="313"/>
          <ac:spMkLst>
            <pc:docMk/>
            <pc:sldMk cId="2841299626" sldId="319"/>
            <ac:spMk id="2" creationId="{7592BB47-700C-4BF4-4B57-E54252F17EFE}"/>
          </ac:spMkLst>
        </pc:spChg>
        <pc:spChg chg="add del mod">
          <ac:chgData name="Ibtissem BELABED" userId="b732700f-1709-46a3-93f6-cfa75682e686" providerId="ADAL" clId="{4E3A909E-080D-4F54-960A-6EFAFB6A0989}" dt="2023-02-14T12:37:07.646" v="3758" actId="478"/>
          <ac:spMkLst>
            <pc:docMk/>
            <pc:sldMk cId="2841299626" sldId="319"/>
            <ac:spMk id="3" creationId="{16E52215-B17E-189B-AC50-FDDF9B40AF25}"/>
          </ac:spMkLst>
        </pc:spChg>
        <pc:spChg chg="add mod">
          <ac:chgData name="Ibtissem BELABED" userId="b732700f-1709-46a3-93f6-cfa75682e686" providerId="ADAL" clId="{4E3A909E-080D-4F54-960A-6EFAFB6A0989}" dt="2023-02-14T13:08:00.251" v="4936" actId="1076"/>
          <ac:spMkLst>
            <pc:docMk/>
            <pc:sldMk cId="2841299626" sldId="319"/>
            <ac:spMk id="5" creationId="{0CB20676-88D0-8B70-49BA-6EB26185EB10}"/>
          </ac:spMkLst>
        </pc:spChg>
        <pc:spChg chg="add del">
          <ac:chgData name="Ibtissem BELABED" userId="b732700f-1709-46a3-93f6-cfa75682e686" providerId="ADAL" clId="{4E3A909E-080D-4F54-960A-6EFAFB6A0989}" dt="2023-02-14T12:39:28.553" v="3773"/>
          <ac:spMkLst>
            <pc:docMk/>
            <pc:sldMk cId="2841299626" sldId="319"/>
            <ac:spMk id="6" creationId="{0CFE7B93-98E7-BAFC-F369-BE6D2572A3D8}"/>
          </ac:spMkLst>
        </pc:spChg>
        <pc:spChg chg="add mod">
          <ac:chgData name="Ibtissem BELABED" userId="b732700f-1709-46a3-93f6-cfa75682e686" providerId="ADAL" clId="{4E3A909E-080D-4F54-960A-6EFAFB6A0989}" dt="2023-02-14T12:40:06.942" v="3791" actId="1076"/>
          <ac:spMkLst>
            <pc:docMk/>
            <pc:sldMk cId="2841299626" sldId="319"/>
            <ac:spMk id="8" creationId="{95484792-EDC2-54DF-43BE-BBA58D31E89B}"/>
          </ac:spMkLst>
        </pc:spChg>
        <pc:graphicFrameChg chg="del">
          <ac:chgData name="Ibtissem BELABED" userId="b732700f-1709-46a3-93f6-cfa75682e686" providerId="ADAL" clId="{4E3A909E-080D-4F54-960A-6EFAFB6A0989}" dt="2023-02-16T11:54:30.994" v="5302" actId="21"/>
          <ac:graphicFrameMkLst>
            <pc:docMk/>
            <pc:sldMk cId="2841299626" sldId="319"/>
            <ac:graphicFrameMk id="3" creationId="{DA33DAC2-EA68-3AF1-8C79-1917CB06F16B}"/>
          </ac:graphicFrameMkLst>
        </pc:graphicFrameChg>
        <pc:picChg chg="del">
          <ac:chgData name="Ibtissem BELABED" userId="b732700f-1709-46a3-93f6-cfa75682e686" providerId="ADAL" clId="{4E3A909E-080D-4F54-960A-6EFAFB6A0989}" dt="2023-02-16T11:54:46.639" v="5306" actId="21"/>
          <ac:picMkLst>
            <pc:docMk/>
            <pc:sldMk cId="2841299626" sldId="319"/>
            <ac:picMk id="9" creationId="{DFDE90AD-E669-4124-C0E9-D0F1DA006C75}"/>
          </ac:picMkLst>
        </pc:picChg>
        <pc:picChg chg="del">
          <ac:chgData name="Ibtissem BELABED" userId="b732700f-1709-46a3-93f6-cfa75682e686" providerId="ADAL" clId="{4E3A909E-080D-4F54-960A-6EFAFB6A0989}" dt="2023-02-16T11:54:46.639" v="5306" actId="21"/>
          <ac:picMkLst>
            <pc:docMk/>
            <pc:sldMk cId="2841299626" sldId="319"/>
            <ac:picMk id="11" creationId="{45F133E3-F7FC-FEAB-A265-1A683E24C174}"/>
          </ac:picMkLst>
        </pc:picChg>
        <pc:picChg chg="add mod">
          <ac:chgData name="Ibtissem BELABED" userId="b732700f-1709-46a3-93f6-cfa75682e686" providerId="ADAL" clId="{4E3A909E-080D-4F54-960A-6EFAFB6A0989}" dt="2023-02-14T13:06:39.765" v="4927" actId="208"/>
          <ac:picMkLst>
            <pc:docMk/>
            <pc:sldMk cId="2841299626" sldId="319"/>
            <ac:picMk id="1026" creationId="{D9F9B0CA-2FB5-B8F8-653C-C534C4F72FFF}"/>
          </ac:picMkLst>
        </pc:picChg>
        <pc:picChg chg="add mod">
          <ac:chgData name="Ibtissem BELABED" userId="b732700f-1709-46a3-93f6-cfa75682e686" providerId="ADAL" clId="{4E3A909E-080D-4F54-960A-6EFAFB6A0989}" dt="2023-02-14T13:07:05.763" v="4935" actId="14100"/>
          <ac:picMkLst>
            <pc:docMk/>
            <pc:sldMk cId="2841299626" sldId="319"/>
            <ac:picMk id="1028" creationId="{D76CA0F4-F937-3AB6-8D43-1617D76811AD}"/>
          </ac:picMkLst>
        </pc:picChg>
      </pc:sldChg>
      <pc:sldChg chg="addSp delSp modSp new del mod">
        <pc:chgData name="Ibtissem BELABED" userId="b732700f-1709-46a3-93f6-cfa75682e686" providerId="ADAL" clId="{4E3A909E-080D-4F54-960A-6EFAFB6A0989}" dt="2023-02-14T13:05:46.554" v="4844" actId="47"/>
        <pc:sldMkLst>
          <pc:docMk/>
          <pc:sldMk cId="448841267" sldId="320"/>
        </pc:sldMkLst>
        <pc:spChg chg="mod">
          <ac:chgData name="Ibtissem BELABED" userId="b732700f-1709-46a3-93f6-cfa75682e686" providerId="ADAL" clId="{4E3A909E-080D-4F54-960A-6EFAFB6A0989}" dt="2023-02-14T12:20:17.847" v="3131" actId="313"/>
          <ac:spMkLst>
            <pc:docMk/>
            <pc:sldMk cId="448841267" sldId="320"/>
            <ac:spMk id="2" creationId="{F8CEE85D-2A1B-81FC-464B-73E599CFEED3}"/>
          </ac:spMkLst>
        </pc:spChg>
        <pc:spChg chg="add mod">
          <ac:chgData name="Ibtissem BELABED" userId="b732700f-1709-46a3-93f6-cfa75682e686" providerId="ADAL" clId="{4E3A909E-080D-4F54-960A-6EFAFB6A0989}" dt="2023-02-14T12:52:51.208" v="4575" actId="20577"/>
          <ac:spMkLst>
            <pc:docMk/>
            <pc:sldMk cId="448841267" sldId="320"/>
            <ac:spMk id="3" creationId="{5E971786-279F-4816-D076-134767E9FF9F}"/>
          </ac:spMkLst>
        </pc:spChg>
        <pc:spChg chg="add del">
          <ac:chgData name="Ibtissem BELABED" userId="b732700f-1709-46a3-93f6-cfa75682e686" providerId="ADAL" clId="{4E3A909E-080D-4F54-960A-6EFAFB6A0989}" dt="2023-02-14T12:41:10.291" v="3808"/>
          <ac:spMkLst>
            <pc:docMk/>
            <pc:sldMk cId="448841267" sldId="320"/>
            <ac:spMk id="4" creationId="{772688FA-B28D-7BCF-18C3-F396522D9028}"/>
          </ac:spMkLst>
        </pc:spChg>
      </pc:sldChg>
      <pc:sldChg chg="addSp delSp modSp new del mod">
        <pc:chgData name="Ibtissem BELABED" userId="b732700f-1709-46a3-93f6-cfa75682e686" providerId="ADAL" clId="{4E3A909E-080D-4F54-960A-6EFAFB6A0989}" dt="2023-02-14T14:07:00.772" v="5132" actId="47"/>
        <pc:sldMkLst>
          <pc:docMk/>
          <pc:sldMk cId="1671352700" sldId="320"/>
        </pc:sldMkLst>
        <pc:spChg chg="del">
          <ac:chgData name="Ibtissem BELABED" userId="b732700f-1709-46a3-93f6-cfa75682e686" providerId="ADAL" clId="{4E3A909E-080D-4F54-960A-6EFAFB6A0989}" dt="2023-02-14T13:20:11.768" v="4946" actId="478"/>
          <ac:spMkLst>
            <pc:docMk/>
            <pc:sldMk cId="1671352700" sldId="320"/>
            <ac:spMk id="2" creationId="{2E2D7CE8-CC9B-C70A-7DE1-21879D548317}"/>
          </ac:spMkLst>
        </pc:spChg>
        <pc:spChg chg="add del mod">
          <ac:chgData name="Ibtissem BELABED" userId="b732700f-1709-46a3-93f6-cfa75682e686" providerId="ADAL" clId="{4E3A909E-080D-4F54-960A-6EFAFB6A0989}" dt="2023-02-14T14:06:34.121" v="5112" actId="21"/>
          <ac:spMkLst>
            <pc:docMk/>
            <pc:sldMk cId="1671352700" sldId="320"/>
            <ac:spMk id="4" creationId="{48A6AB6F-82B4-9B11-4FBD-AFCC7AE95447}"/>
          </ac:spMkLst>
        </pc:spChg>
        <pc:spChg chg="add mod">
          <ac:chgData name="Ibtissem BELABED" userId="b732700f-1709-46a3-93f6-cfa75682e686" providerId="ADAL" clId="{4E3A909E-080D-4F54-960A-6EFAFB6A0989}" dt="2023-02-14T13:31:30.194" v="5082" actId="20577"/>
          <ac:spMkLst>
            <pc:docMk/>
            <pc:sldMk cId="1671352700" sldId="320"/>
            <ac:spMk id="5" creationId="{E3CD4943-F130-DBA8-1444-0EFCCFC6E74B}"/>
          </ac:spMkLst>
        </pc:spChg>
      </pc:sldChg>
      <pc:sldChg chg="addSp delSp modSp add del mod">
        <pc:chgData name="Ibtissem BELABED" userId="b732700f-1709-46a3-93f6-cfa75682e686" providerId="ADAL" clId="{4E3A909E-080D-4F54-960A-6EFAFB6A0989}" dt="2023-02-14T13:21:38.333" v="5006" actId="47"/>
        <pc:sldMkLst>
          <pc:docMk/>
          <pc:sldMk cId="290829741" sldId="321"/>
        </pc:sldMkLst>
        <pc:spChg chg="mod">
          <ac:chgData name="Ibtissem BELABED" userId="b732700f-1709-46a3-93f6-cfa75682e686" providerId="ADAL" clId="{4E3A909E-080D-4F54-960A-6EFAFB6A0989}" dt="2023-02-14T13:21:23.117" v="4999" actId="20577"/>
          <ac:spMkLst>
            <pc:docMk/>
            <pc:sldMk cId="290829741" sldId="321"/>
            <ac:spMk id="2" creationId="{96FFA435-35D8-D226-4770-11824A97B7C5}"/>
          </ac:spMkLst>
        </pc:spChg>
        <pc:spChg chg="add del mod">
          <ac:chgData name="Ibtissem BELABED" userId="b732700f-1709-46a3-93f6-cfa75682e686" providerId="ADAL" clId="{4E3A909E-080D-4F54-960A-6EFAFB6A0989}" dt="2023-02-14T13:21:34.984" v="5004" actId="22"/>
          <ac:spMkLst>
            <pc:docMk/>
            <pc:sldMk cId="290829741" sldId="321"/>
            <ac:spMk id="4" creationId="{4BD8F367-3FFE-F9D4-9B1D-D7258E7B9EBA}"/>
          </ac:spMkLst>
        </pc:spChg>
        <pc:spChg chg="del">
          <ac:chgData name="Ibtissem BELABED" userId="b732700f-1709-46a3-93f6-cfa75682e686" providerId="ADAL" clId="{4E3A909E-080D-4F54-960A-6EFAFB6A0989}" dt="2023-02-14T13:21:11.334" v="4962" actId="478"/>
          <ac:spMkLst>
            <pc:docMk/>
            <pc:sldMk cId="290829741" sldId="321"/>
            <ac:spMk id="5" creationId="{7BDEBCA2-C3D6-B7C7-DBE7-74189EF7C62A}"/>
          </ac:spMkLst>
        </pc:spChg>
        <pc:spChg chg="del mod">
          <ac:chgData name="Ibtissem BELABED" userId="b732700f-1709-46a3-93f6-cfa75682e686" providerId="ADAL" clId="{4E3A909E-080D-4F54-960A-6EFAFB6A0989}" dt="2023-02-14T13:21:07.528" v="4959" actId="478"/>
          <ac:spMkLst>
            <pc:docMk/>
            <pc:sldMk cId="290829741" sldId="321"/>
            <ac:spMk id="6" creationId="{8E695E11-5183-0418-3D21-21C66700314E}"/>
          </ac:spMkLst>
        </pc:spChg>
        <pc:spChg chg="del mod">
          <ac:chgData name="Ibtissem BELABED" userId="b732700f-1709-46a3-93f6-cfa75682e686" providerId="ADAL" clId="{4E3A909E-080D-4F54-960A-6EFAFB6A0989}" dt="2023-02-14T13:21:10.155" v="4961" actId="478"/>
          <ac:spMkLst>
            <pc:docMk/>
            <pc:sldMk cId="290829741" sldId="321"/>
            <ac:spMk id="8" creationId="{E690339E-C2D2-056F-BDF4-2E9009683C2D}"/>
          </ac:spMkLst>
        </pc:spChg>
      </pc:sldChg>
      <pc:sldChg chg="new del">
        <pc:chgData name="Ibtissem BELABED" userId="b732700f-1709-46a3-93f6-cfa75682e686" providerId="ADAL" clId="{4E3A909E-080D-4F54-960A-6EFAFB6A0989}" dt="2023-02-14T12:56:17.669" v="4594" actId="47"/>
        <pc:sldMkLst>
          <pc:docMk/>
          <pc:sldMk cId="1524742739" sldId="321"/>
        </pc:sldMkLst>
      </pc:sldChg>
      <pc:sldChg chg="del">
        <pc:chgData name="Ibtissem BELABED" userId="b732700f-1709-46a3-93f6-cfa75682e686" providerId="ADAL" clId="{4E3A909E-080D-4F54-960A-6EFAFB6A0989}" dt="2023-02-16T10:06:13.854" v="5231" actId="47"/>
        <pc:sldMkLst>
          <pc:docMk/>
          <pc:sldMk cId="2405261819" sldId="327"/>
        </pc:sldMkLst>
      </pc:sldChg>
      <pc:sldChg chg="addSp delSp modSp new mod">
        <pc:chgData name="Ibtissem BELABED" userId="b732700f-1709-46a3-93f6-cfa75682e686" providerId="ADAL" clId="{4E3A909E-080D-4F54-960A-6EFAFB6A0989}" dt="2023-02-16T12:46:27.656" v="6669" actId="20577"/>
        <pc:sldMkLst>
          <pc:docMk/>
          <pc:sldMk cId="3137087542" sldId="327"/>
        </pc:sldMkLst>
        <pc:spChg chg="mod">
          <ac:chgData name="Ibtissem BELABED" userId="b732700f-1709-46a3-93f6-cfa75682e686" providerId="ADAL" clId="{4E3A909E-080D-4F54-960A-6EFAFB6A0989}" dt="2023-02-16T12:01:08.258" v="5533" actId="1076"/>
          <ac:spMkLst>
            <pc:docMk/>
            <pc:sldMk cId="3137087542" sldId="327"/>
            <ac:spMk id="2" creationId="{205A1E44-65B9-77D5-FAF0-0212FB134E23}"/>
          </ac:spMkLst>
        </pc:spChg>
        <pc:spChg chg="add del mod">
          <ac:chgData name="Ibtissem BELABED" userId="b732700f-1709-46a3-93f6-cfa75682e686" providerId="ADAL" clId="{4E3A909E-080D-4F54-960A-6EFAFB6A0989}" dt="2023-02-16T12:01:07.270" v="5532" actId="478"/>
          <ac:spMkLst>
            <pc:docMk/>
            <pc:sldMk cId="3137087542" sldId="327"/>
            <ac:spMk id="3" creationId="{40CF8D1C-41E7-4337-7068-6012D77A69DF}"/>
          </ac:spMkLst>
        </pc:spChg>
        <pc:spChg chg="add del mod">
          <ac:chgData name="Ibtissem BELABED" userId="b732700f-1709-46a3-93f6-cfa75682e686" providerId="ADAL" clId="{4E3A909E-080D-4F54-960A-6EFAFB6A0989}" dt="2023-02-16T12:40:25.867" v="6633" actId="478"/>
          <ac:spMkLst>
            <pc:docMk/>
            <pc:sldMk cId="3137087542" sldId="327"/>
            <ac:spMk id="4" creationId="{6FCE3084-84C1-6DE8-9BDE-73988C62B636}"/>
          </ac:spMkLst>
        </pc:spChg>
        <pc:spChg chg="add mod">
          <ac:chgData name="Ibtissem BELABED" userId="b732700f-1709-46a3-93f6-cfa75682e686" providerId="ADAL" clId="{4E3A909E-080D-4F54-960A-6EFAFB6A0989}" dt="2023-02-16T12:39:32.471" v="6597" actId="122"/>
          <ac:spMkLst>
            <pc:docMk/>
            <pc:sldMk cId="3137087542" sldId="327"/>
            <ac:spMk id="7" creationId="{25666F65-047C-686D-A93F-8BF85A25C3AA}"/>
          </ac:spMkLst>
        </pc:spChg>
        <pc:spChg chg="add del mod">
          <ac:chgData name="Ibtissem BELABED" userId="b732700f-1709-46a3-93f6-cfa75682e686" providerId="ADAL" clId="{4E3A909E-080D-4F54-960A-6EFAFB6A0989}" dt="2023-02-16T12:38:46.103" v="6571" actId="478"/>
          <ac:spMkLst>
            <pc:docMk/>
            <pc:sldMk cId="3137087542" sldId="327"/>
            <ac:spMk id="9" creationId="{AC2C7964-DDE3-5A73-C7B3-154A83805557}"/>
          </ac:spMkLst>
        </pc:spChg>
        <pc:spChg chg="add mod">
          <ac:chgData name="Ibtissem BELABED" userId="b732700f-1709-46a3-93f6-cfa75682e686" providerId="ADAL" clId="{4E3A909E-080D-4F54-960A-6EFAFB6A0989}" dt="2023-02-16T12:40:07.041" v="6631" actId="207"/>
          <ac:spMkLst>
            <pc:docMk/>
            <pc:sldMk cId="3137087542" sldId="327"/>
            <ac:spMk id="10" creationId="{8125CD63-9D81-5981-B300-97C279CB33E6}"/>
          </ac:spMkLst>
        </pc:spChg>
        <pc:spChg chg="add mod">
          <ac:chgData name="Ibtissem BELABED" userId="b732700f-1709-46a3-93f6-cfa75682e686" providerId="ADAL" clId="{4E3A909E-080D-4F54-960A-6EFAFB6A0989}" dt="2023-02-16T12:40:07.041" v="6631" actId="207"/>
          <ac:spMkLst>
            <pc:docMk/>
            <pc:sldMk cId="3137087542" sldId="327"/>
            <ac:spMk id="11" creationId="{01D01D96-9F75-7F67-A2F1-020E898C74AE}"/>
          </ac:spMkLst>
        </pc:spChg>
        <pc:spChg chg="add mod">
          <ac:chgData name="Ibtissem BELABED" userId="b732700f-1709-46a3-93f6-cfa75682e686" providerId="ADAL" clId="{4E3A909E-080D-4F54-960A-6EFAFB6A0989}" dt="2023-02-16T12:39:46.980" v="6613" actId="20577"/>
          <ac:spMkLst>
            <pc:docMk/>
            <pc:sldMk cId="3137087542" sldId="327"/>
            <ac:spMk id="12" creationId="{0B29A25C-5A52-CEE7-6A82-5DE8AE136756}"/>
          </ac:spMkLst>
        </pc:spChg>
        <pc:spChg chg="add mod">
          <ac:chgData name="Ibtissem BELABED" userId="b732700f-1709-46a3-93f6-cfa75682e686" providerId="ADAL" clId="{4E3A909E-080D-4F54-960A-6EFAFB6A0989}" dt="2023-02-16T12:40:02.430" v="6629" actId="20577"/>
          <ac:spMkLst>
            <pc:docMk/>
            <pc:sldMk cId="3137087542" sldId="327"/>
            <ac:spMk id="13" creationId="{20B96047-5B6E-C855-4D37-35682303F08A}"/>
          </ac:spMkLst>
        </pc:spChg>
        <pc:spChg chg="add mod">
          <ac:chgData name="Ibtissem BELABED" userId="b732700f-1709-46a3-93f6-cfa75682e686" providerId="ADAL" clId="{4E3A909E-080D-4F54-960A-6EFAFB6A0989}" dt="2023-02-16T12:46:27.656" v="6669" actId="20577"/>
          <ac:spMkLst>
            <pc:docMk/>
            <pc:sldMk cId="3137087542" sldId="327"/>
            <ac:spMk id="14" creationId="{C2D78B39-F696-8B02-959E-3E356CC7A52F}"/>
          </ac:spMkLst>
        </pc:spChg>
        <pc:picChg chg="add mod modCrop">
          <ac:chgData name="Ibtissem BELABED" userId="b732700f-1709-46a3-93f6-cfa75682e686" providerId="ADAL" clId="{4E3A909E-080D-4F54-960A-6EFAFB6A0989}" dt="2023-02-16T12:46:25.896" v="6668" actId="732"/>
          <ac:picMkLst>
            <pc:docMk/>
            <pc:sldMk cId="3137087542" sldId="327"/>
            <ac:picMk id="6" creationId="{2BFE345D-DE0A-D50F-F928-B0E82123B7E1}"/>
          </ac:picMkLst>
        </pc:picChg>
        <pc:picChg chg="add del mod">
          <ac:chgData name="Ibtissem BELABED" userId="b732700f-1709-46a3-93f6-cfa75682e686" providerId="ADAL" clId="{4E3A909E-080D-4F54-960A-6EFAFB6A0989}" dt="2023-02-16T12:38:37.217" v="6568" actId="478"/>
          <ac:picMkLst>
            <pc:docMk/>
            <pc:sldMk cId="3137087542" sldId="327"/>
            <ac:picMk id="8" creationId="{2CA23086-0ECE-3BA7-9583-E784883B9875}"/>
          </ac:picMkLst>
        </pc:picChg>
      </pc:sldChg>
      <pc:sldChg chg="addSp delSp modSp new mod">
        <pc:chgData name="Ibtissem BELABED" userId="b732700f-1709-46a3-93f6-cfa75682e686" providerId="ADAL" clId="{4E3A909E-080D-4F54-960A-6EFAFB6A0989}" dt="2023-02-16T12:00:38.595" v="5503"/>
        <pc:sldMkLst>
          <pc:docMk/>
          <pc:sldMk cId="2236660094" sldId="328"/>
        </pc:sldMkLst>
        <pc:spChg chg="mod">
          <ac:chgData name="Ibtissem BELABED" userId="b732700f-1709-46a3-93f6-cfa75682e686" providerId="ADAL" clId="{4E3A909E-080D-4F54-960A-6EFAFB6A0989}" dt="2023-02-16T11:57:30.265" v="5403" actId="20577"/>
          <ac:spMkLst>
            <pc:docMk/>
            <pc:sldMk cId="2236660094" sldId="328"/>
            <ac:spMk id="2" creationId="{48DC3D03-E9EF-220E-AFC7-F7188B9CD3C4}"/>
          </ac:spMkLst>
        </pc:spChg>
        <pc:spChg chg="add del mod">
          <ac:chgData name="Ibtissem BELABED" userId="b732700f-1709-46a3-93f6-cfa75682e686" providerId="ADAL" clId="{4E3A909E-080D-4F54-960A-6EFAFB6A0989}" dt="2023-02-16T11:59:59.782" v="5429"/>
          <ac:spMkLst>
            <pc:docMk/>
            <pc:sldMk cId="2236660094" sldId="328"/>
            <ac:spMk id="3" creationId="{2E501F81-20E3-262C-3EF0-35120D52AE92}"/>
          </ac:spMkLst>
        </pc:spChg>
        <pc:spChg chg="add del mod">
          <ac:chgData name="Ibtissem BELABED" userId="b732700f-1709-46a3-93f6-cfa75682e686" providerId="ADAL" clId="{4E3A909E-080D-4F54-960A-6EFAFB6A0989}" dt="2023-02-16T12:00:38.595" v="5503"/>
          <ac:spMkLst>
            <pc:docMk/>
            <pc:sldMk cId="2236660094" sldId="328"/>
            <ac:spMk id="4" creationId="{DE0CA30F-81F5-28CE-2D1B-D226D05DBAA2}"/>
          </ac:spMkLst>
        </pc:spChg>
      </pc:sldChg>
      <pc:sldChg chg="addSp delSp modSp mod">
        <pc:chgData name="Ibtissem BELABED" userId="b732700f-1709-46a3-93f6-cfa75682e686" providerId="ADAL" clId="{4E3A909E-080D-4F54-960A-6EFAFB6A0989}" dt="2023-02-16T12:46:40.772" v="6671" actId="123"/>
        <pc:sldMkLst>
          <pc:docMk/>
          <pc:sldMk cId="2236660094" sldId="332"/>
        </pc:sldMkLst>
        <pc:spChg chg="add del mod">
          <ac:chgData name="Ibtissem BELABED" userId="b732700f-1709-46a3-93f6-cfa75682e686" providerId="ADAL" clId="{4E3A909E-080D-4F54-960A-6EFAFB6A0989}" dt="2023-02-16T12:31:02.416" v="6391"/>
          <ac:spMkLst>
            <pc:docMk/>
            <pc:sldMk cId="2236660094" sldId="332"/>
            <ac:spMk id="5" creationId="{8D68B195-827F-7045-799C-D8EEE7F2B3BB}"/>
          </ac:spMkLst>
        </pc:spChg>
        <pc:spChg chg="add mod">
          <ac:chgData name="Ibtissem BELABED" userId="b732700f-1709-46a3-93f6-cfa75682e686" providerId="ADAL" clId="{4E3A909E-080D-4F54-960A-6EFAFB6A0989}" dt="2023-02-16T12:46:40.772" v="6671" actId="123"/>
          <ac:spMkLst>
            <pc:docMk/>
            <pc:sldMk cId="2236660094" sldId="332"/>
            <ac:spMk id="7" creationId="{919DF295-1292-BCBD-A5C7-7D9C4A2AD413}"/>
          </ac:spMkLst>
        </pc:spChg>
      </pc:sldChg>
    </pc:docChg>
  </pc:docChgLst>
  <pc:docChgLst>
    <pc:chgData name="Ronan PILARD" userId="7e4418a5-cca2-4332-b5cb-c29ffcdc5865" providerId="ADAL" clId="{803E1E5C-E806-2B43-A762-D2B1D2444C95}"/>
    <pc:docChg chg="custSel modSld sldOrd">
      <pc:chgData name="Ronan PILARD" userId="7e4418a5-cca2-4332-b5cb-c29ffcdc5865" providerId="ADAL" clId="{803E1E5C-E806-2B43-A762-D2B1D2444C95}" dt="2023-03-13T16:26:12.395" v="311" actId="1076"/>
      <pc:docMkLst>
        <pc:docMk/>
      </pc:docMkLst>
      <pc:sldChg chg="addSp delSp modSp mod">
        <pc:chgData name="Ronan PILARD" userId="7e4418a5-cca2-4332-b5cb-c29ffcdc5865" providerId="ADAL" clId="{803E1E5C-E806-2B43-A762-D2B1D2444C95}" dt="2023-03-13T16:17:55.160" v="309"/>
        <pc:sldMkLst>
          <pc:docMk/>
          <pc:sldMk cId="3079221917" sldId="268"/>
        </pc:sldMkLst>
        <pc:spChg chg="add del mod">
          <ac:chgData name="Ronan PILARD" userId="7e4418a5-cca2-4332-b5cb-c29ffcdc5865" providerId="ADAL" clId="{803E1E5C-E806-2B43-A762-D2B1D2444C95}" dt="2023-03-13T16:17:55.160" v="309"/>
          <ac:spMkLst>
            <pc:docMk/>
            <pc:sldMk cId="3079221917" sldId="268"/>
            <ac:spMk id="2" creationId="{A3BF96FA-9DA3-9FD2-EF6B-6E506136DEAA}"/>
          </ac:spMkLst>
        </pc:spChg>
        <pc:spChg chg="mod">
          <ac:chgData name="Ronan PILARD" userId="7e4418a5-cca2-4332-b5cb-c29ffcdc5865" providerId="ADAL" clId="{803E1E5C-E806-2B43-A762-D2B1D2444C95}" dt="2023-03-13T16:17:52.132" v="307" actId="13926"/>
          <ac:spMkLst>
            <pc:docMk/>
            <pc:sldMk cId="3079221917" sldId="268"/>
            <ac:spMk id="3" creationId="{AD168AD7-0396-7AF8-8BB8-0AB4689F7914}"/>
          </ac:spMkLst>
        </pc:spChg>
        <pc:spChg chg="mod">
          <ac:chgData name="Ronan PILARD" userId="7e4418a5-cca2-4332-b5cb-c29ffcdc5865" providerId="ADAL" clId="{803E1E5C-E806-2B43-A762-D2B1D2444C95}" dt="2023-03-13T16:17:33.862" v="304" actId="1076"/>
          <ac:spMkLst>
            <pc:docMk/>
            <pc:sldMk cId="3079221917" sldId="268"/>
            <ac:spMk id="7" creationId="{6A9C5D0C-D390-0B67-277B-6D17AC1C1C21}"/>
          </ac:spMkLst>
        </pc:spChg>
      </pc:sldChg>
      <pc:sldChg chg="delSp mod">
        <pc:chgData name="Ronan PILARD" userId="7e4418a5-cca2-4332-b5cb-c29ffcdc5865" providerId="ADAL" clId="{803E1E5C-E806-2B43-A762-D2B1D2444C95}" dt="2023-03-13T16:25:59.247" v="310" actId="478"/>
        <pc:sldMkLst>
          <pc:docMk/>
          <pc:sldMk cId="2724952681" sldId="331"/>
        </pc:sldMkLst>
        <pc:picChg chg="del">
          <ac:chgData name="Ronan PILARD" userId="7e4418a5-cca2-4332-b5cb-c29ffcdc5865" providerId="ADAL" clId="{803E1E5C-E806-2B43-A762-D2B1D2444C95}" dt="2023-03-13T16:25:59.247" v="310" actId="478"/>
          <ac:picMkLst>
            <pc:docMk/>
            <pc:sldMk cId="2724952681" sldId="331"/>
            <ac:picMk id="7" creationId="{56B00492-F465-35C8-9C26-28BD38039CB9}"/>
          </ac:picMkLst>
        </pc:picChg>
      </pc:sldChg>
      <pc:sldChg chg="modSp mod">
        <pc:chgData name="Ronan PILARD" userId="7e4418a5-cca2-4332-b5cb-c29ffcdc5865" providerId="ADAL" clId="{803E1E5C-E806-2B43-A762-D2B1D2444C95}" dt="2023-03-13T15:47:08.253" v="38" actId="20577"/>
        <pc:sldMkLst>
          <pc:docMk/>
          <pc:sldMk cId="1728812509" sldId="334"/>
        </pc:sldMkLst>
        <pc:graphicFrameChg chg="modGraphic">
          <ac:chgData name="Ronan PILARD" userId="7e4418a5-cca2-4332-b5cb-c29ffcdc5865" providerId="ADAL" clId="{803E1E5C-E806-2B43-A762-D2B1D2444C95}" dt="2023-03-13T15:47:08.253" v="38" actId="20577"/>
          <ac:graphicFrameMkLst>
            <pc:docMk/>
            <pc:sldMk cId="1728812509" sldId="334"/>
            <ac:graphicFrameMk id="3" creationId="{2D42958C-5E6E-F9FD-E556-B26C4FAA8737}"/>
          </ac:graphicFrameMkLst>
        </pc:graphicFrameChg>
      </pc:sldChg>
      <pc:sldChg chg="modSp mod">
        <pc:chgData name="Ronan PILARD" userId="7e4418a5-cca2-4332-b5cb-c29ffcdc5865" providerId="ADAL" clId="{803E1E5C-E806-2B43-A762-D2B1D2444C95}" dt="2023-03-13T15:47:22.483" v="73" actId="20577"/>
        <pc:sldMkLst>
          <pc:docMk/>
          <pc:sldMk cId="162123405" sldId="346"/>
        </pc:sldMkLst>
        <pc:spChg chg="mod">
          <ac:chgData name="Ronan PILARD" userId="7e4418a5-cca2-4332-b5cb-c29ffcdc5865" providerId="ADAL" clId="{803E1E5C-E806-2B43-A762-D2B1D2444C95}" dt="2023-03-13T15:47:22.483" v="73" actId="20577"/>
          <ac:spMkLst>
            <pc:docMk/>
            <pc:sldMk cId="162123405" sldId="346"/>
            <ac:spMk id="5" creationId="{748CCD9E-F1E1-A379-7653-70E537051799}"/>
          </ac:spMkLst>
        </pc:spChg>
      </pc:sldChg>
      <pc:sldChg chg="modSp mod">
        <pc:chgData name="Ronan PILARD" userId="7e4418a5-cca2-4332-b5cb-c29ffcdc5865" providerId="ADAL" clId="{803E1E5C-E806-2B43-A762-D2B1D2444C95}" dt="2023-03-13T16:26:12.395" v="311" actId="1076"/>
        <pc:sldMkLst>
          <pc:docMk/>
          <pc:sldMk cId="1491328800" sldId="349"/>
        </pc:sldMkLst>
        <pc:spChg chg="mod">
          <ac:chgData name="Ronan PILARD" userId="7e4418a5-cca2-4332-b5cb-c29ffcdc5865" providerId="ADAL" clId="{803E1E5C-E806-2B43-A762-D2B1D2444C95}" dt="2023-03-13T15:42:26.933" v="28" actId="20577"/>
          <ac:spMkLst>
            <pc:docMk/>
            <pc:sldMk cId="1491328800" sldId="349"/>
            <ac:spMk id="3" creationId="{03B06504-A4C4-3963-D308-3230ACFDAB63}"/>
          </ac:spMkLst>
        </pc:spChg>
        <pc:graphicFrameChg chg="mod">
          <ac:chgData name="Ronan PILARD" userId="7e4418a5-cca2-4332-b5cb-c29ffcdc5865" providerId="ADAL" clId="{803E1E5C-E806-2B43-A762-D2B1D2444C95}" dt="2023-03-13T16:26:12.395" v="311" actId="1076"/>
          <ac:graphicFrameMkLst>
            <pc:docMk/>
            <pc:sldMk cId="1491328800" sldId="349"/>
            <ac:graphicFrameMk id="7" creationId="{370A8F87-71DA-6097-96F5-B301CDDA43B2}"/>
          </ac:graphicFrameMkLst>
        </pc:graphicFrameChg>
      </pc:sldChg>
      <pc:sldChg chg="addSp modSp mod">
        <pc:chgData name="Ronan PILARD" userId="7e4418a5-cca2-4332-b5cb-c29ffcdc5865" providerId="ADAL" clId="{803E1E5C-E806-2B43-A762-D2B1D2444C95}" dt="2023-03-13T16:16:37.868" v="206" actId="13926"/>
        <pc:sldMkLst>
          <pc:docMk/>
          <pc:sldMk cId="941250848" sldId="368"/>
        </pc:sldMkLst>
        <pc:spChg chg="add mod">
          <ac:chgData name="Ronan PILARD" userId="7e4418a5-cca2-4332-b5cb-c29ffcdc5865" providerId="ADAL" clId="{803E1E5C-E806-2B43-A762-D2B1D2444C95}" dt="2023-03-13T16:16:37.868" v="206" actId="13926"/>
          <ac:spMkLst>
            <pc:docMk/>
            <pc:sldMk cId="941250848" sldId="368"/>
            <ac:spMk id="8" creationId="{4A29ED4A-BDC3-C251-7CE2-492C526E3BEB}"/>
          </ac:spMkLst>
        </pc:spChg>
      </pc:sldChg>
      <pc:sldChg chg="addSp modSp mod">
        <pc:chgData name="Ronan PILARD" userId="7e4418a5-cca2-4332-b5cb-c29ffcdc5865" providerId="ADAL" clId="{803E1E5C-E806-2B43-A762-D2B1D2444C95}" dt="2023-03-13T15:48:14.940" v="157" actId="13926"/>
        <pc:sldMkLst>
          <pc:docMk/>
          <pc:sldMk cId="1390159565" sldId="374"/>
        </pc:sldMkLst>
        <pc:spChg chg="add mod">
          <ac:chgData name="Ronan PILARD" userId="7e4418a5-cca2-4332-b5cb-c29ffcdc5865" providerId="ADAL" clId="{803E1E5C-E806-2B43-A762-D2B1D2444C95}" dt="2023-03-13T15:48:14.940" v="157" actId="13926"/>
          <ac:spMkLst>
            <pc:docMk/>
            <pc:sldMk cId="1390159565" sldId="374"/>
            <ac:spMk id="7" creationId="{B2474CCC-1DCC-C66B-4DC4-2273DCC93869}"/>
          </ac:spMkLst>
        </pc:spChg>
      </pc:sldChg>
      <pc:sldChg chg="ord">
        <pc:chgData name="Ronan PILARD" userId="7e4418a5-cca2-4332-b5cb-c29ffcdc5865" providerId="ADAL" clId="{803E1E5C-E806-2B43-A762-D2B1D2444C95}" dt="2023-03-13T16:05:06.717" v="170" actId="20578"/>
        <pc:sldMkLst>
          <pc:docMk/>
          <pc:sldMk cId="464745367" sldId="375"/>
        </pc:sldMkLst>
      </pc:sldChg>
      <pc:sldChg chg="ord">
        <pc:chgData name="Ronan PILARD" userId="7e4418a5-cca2-4332-b5cb-c29ffcdc5865" providerId="ADAL" clId="{803E1E5C-E806-2B43-A762-D2B1D2444C95}" dt="2023-03-13T16:05:04.889" v="169" actId="20578"/>
        <pc:sldMkLst>
          <pc:docMk/>
          <pc:sldMk cId="1855961980" sldId="376"/>
        </pc:sldMkLst>
      </pc:sldChg>
      <pc:sldChg chg="modSp mod">
        <pc:chgData name="Ronan PILARD" userId="7e4418a5-cca2-4332-b5cb-c29ffcdc5865" providerId="ADAL" clId="{803E1E5C-E806-2B43-A762-D2B1D2444C95}" dt="2023-03-13T15:59:38.182" v="168" actId="20577"/>
        <pc:sldMkLst>
          <pc:docMk/>
          <pc:sldMk cId="3912462051" sldId="383"/>
        </pc:sldMkLst>
        <pc:spChg chg="mod">
          <ac:chgData name="Ronan PILARD" userId="7e4418a5-cca2-4332-b5cb-c29ffcdc5865" providerId="ADAL" clId="{803E1E5C-E806-2B43-A762-D2B1D2444C95}" dt="2023-03-13T15:59:38.182" v="168" actId="20577"/>
          <ac:spMkLst>
            <pc:docMk/>
            <pc:sldMk cId="3912462051" sldId="383"/>
            <ac:spMk id="2" creationId="{4EFE930C-6EC7-A804-8E3A-2CDCCA2C8C13}"/>
          </ac:spMkLst>
        </pc:spChg>
      </pc:sldChg>
    </pc:docChg>
  </pc:docChgLst>
  <pc:docChgLst>
    <pc:chgData name="Ronan PILARD" userId="7e4418a5-cca2-4332-b5cb-c29ffcdc5865" providerId="ADAL" clId="{CB917E45-8A0D-2543-9340-5642F75C515E}"/>
    <pc:docChg chg="">
      <pc:chgData name="Ronan PILARD" userId="7e4418a5-cca2-4332-b5cb-c29ffcdc5865" providerId="ADAL" clId="{CB917E45-8A0D-2543-9340-5642F75C515E}" dt="2023-02-22T09:47:48.092" v="1"/>
      <pc:docMkLst>
        <pc:docMk/>
      </pc:docMkLst>
      <pc:sldChg chg="modCm">
        <pc:chgData name="Ronan PILARD" userId="7e4418a5-cca2-4332-b5cb-c29ffcdc5865" providerId="ADAL" clId="{CB917E45-8A0D-2543-9340-5642F75C515E}" dt="2023-02-22T09:47:48.092" v="1"/>
        <pc:sldMkLst>
          <pc:docMk/>
          <pc:sldMk cId="1920920891" sldId="263"/>
        </pc:sldMkLst>
      </pc:sldChg>
      <pc:sldChg chg="modCm">
        <pc:chgData name="Ronan PILARD" userId="7e4418a5-cca2-4332-b5cb-c29ffcdc5865" providerId="ADAL" clId="{CB917E45-8A0D-2543-9340-5642F75C515E}" dt="2023-02-22T09:46:27.923" v="0"/>
        <pc:sldMkLst>
          <pc:docMk/>
          <pc:sldMk cId="570536692" sldId="266"/>
        </pc:sldMkLst>
      </pc:sldChg>
    </pc:docChg>
  </pc:docChgLst>
  <pc:docChgLst>
    <pc:chgData name="Raphaël KLAJA" userId="S::raphael.klaja@enpc.fr::fa11f8f5-5638-46de-8474-60225edbe16a" providerId="AD" clId="Web-{0BE42F33-603D-4887-9A9B-5075AFF96628}"/>
    <pc:docChg chg="addSld delSld modSld modSection">
      <pc:chgData name="Raphaël KLAJA" userId="S::raphael.klaja@enpc.fr::fa11f8f5-5638-46de-8474-60225edbe16a" providerId="AD" clId="Web-{0BE42F33-603D-4887-9A9B-5075AFF96628}" dt="2023-03-28T08:11:46.337" v="157"/>
      <pc:docMkLst>
        <pc:docMk/>
      </pc:docMkLst>
      <pc:sldChg chg="modSp">
        <pc:chgData name="Raphaël KLAJA" userId="S::raphael.klaja@enpc.fr::fa11f8f5-5638-46de-8474-60225edbe16a" providerId="AD" clId="Web-{0BE42F33-603D-4887-9A9B-5075AFF96628}" dt="2023-03-28T07:36:05.718" v="16" actId="20577"/>
        <pc:sldMkLst>
          <pc:docMk/>
          <pc:sldMk cId="3178850953" sldId="408"/>
        </pc:sldMkLst>
        <pc:spChg chg="mod">
          <ac:chgData name="Raphaël KLAJA" userId="S::raphael.klaja@enpc.fr::fa11f8f5-5638-46de-8474-60225edbe16a" providerId="AD" clId="Web-{0BE42F33-603D-4887-9A9B-5075AFF96628}" dt="2023-03-28T07:36:05.718" v="16" actId="20577"/>
          <ac:spMkLst>
            <pc:docMk/>
            <pc:sldMk cId="3178850953" sldId="408"/>
            <ac:spMk id="5" creationId="{A24FA034-6354-52C4-D636-9CF66C33643A}"/>
          </ac:spMkLst>
        </pc:spChg>
      </pc:sldChg>
      <pc:sldChg chg="new del">
        <pc:chgData name="Raphaël KLAJA" userId="S::raphael.klaja@enpc.fr::fa11f8f5-5638-46de-8474-60225edbe16a" providerId="AD" clId="Web-{0BE42F33-603D-4887-9A9B-5075AFF96628}" dt="2023-03-28T07:36:23.719" v="19"/>
        <pc:sldMkLst>
          <pc:docMk/>
          <pc:sldMk cId="1130406313" sldId="421"/>
        </pc:sldMkLst>
      </pc:sldChg>
      <pc:sldChg chg="addSp modSp new">
        <pc:chgData name="Raphaël KLAJA" userId="S::raphael.klaja@enpc.fr::fa11f8f5-5638-46de-8474-60225edbe16a" providerId="AD" clId="Web-{0BE42F33-603D-4887-9A9B-5075AFF96628}" dt="2023-03-28T08:11:46.212" v="156" actId="20577"/>
        <pc:sldMkLst>
          <pc:docMk/>
          <pc:sldMk cId="1981957602" sldId="422"/>
        </pc:sldMkLst>
        <pc:spChg chg="mod">
          <ac:chgData name="Raphaël KLAJA" userId="S::raphael.klaja@enpc.fr::fa11f8f5-5638-46de-8474-60225edbe16a" providerId="AD" clId="Web-{0BE42F33-603D-4887-9A9B-5075AFF96628}" dt="2023-03-28T08:11:46.212" v="156" actId="20577"/>
          <ac:spMkLst>
            <pc:docMk/>
            <pc:sldMk cId="1981957602" sldId="422"/>
            <ac:spMk id="3" creationId="{F4FDA093-57D7-7ADA-F46B-361FC12430D9}"/>
          </ac:spMkLst>
        </pc:spChg>
        <pc:spChg chg="add mod">
          <ac:chgData name="Raphaël KLAJA" userId="S::raphael.klaja@enpc.fr::fa11f8f5-5638-46de-8474-60225edbe16a" providerId="AD" clId="Web-{0BE42F33-603D-4887-9A9B-5075AFF96628}" dt="2023-03-28T07:38:40.317" v="54" actId="1076"/>
          <ac:spMkLst>
            <pc:docMk/>
            <pc:sldMk cId="1981957602" sldId="422"/>
            <ac:spMk id="5" creationId="{B669EC40-1253-04E0-C8F9-009679D724F2}"/>
          </ac:spMkLst>
        </pc:spChg>
      </pc:sldChg>
      <pc:sldChg chg="new">
        <pc:chgData name="Raphaël KLAJA" userId="S::raphael.klaja@enpc.fr::fa11f8f5-5638-46de-8474-60225edbe16a" providerId="AD" clId="Web-{0BE42F33-603D-4887-9A9B-5075AFF96628}" dt="2023-03-28T08:11:46.337" v="157"/>
        <pc:sldMkLst>
          <pc:docMk/>
          <pc:sldMk cId="544057073" sldId="424"/>
        </pc:sldMkLst>
      </pc:sldChg>
    </pc:docChg>
  </pc:docChgLst>
  <pc:docChgLst>
    <pc:chgData name="Matheus MOURA DE LEMOS" userId="S::matheus.moura-de-lemos@enpc.fr::62b4a82e-ded9-4eaa-82ea-d3a85f5728f7" providerId="AD" clId="Web-{F2699443-D7F7-B6A2-4484-DA614C5298B9}"/>
    <pc:docChg chg="addSld delSld modSld sldOrd addMainMaster modSection">
      <pc:chgData name="Matheus MOURA DE LEMOS" userId="S::matheus.moura-de-lemos@enpc.fr::62b4a82e-ded9-4eaa-82ea-d3a85f5728f7" providerId="AD" clId="Web-{F2699443-D7F7-B6A2-4484-DA614C5298B9}" dt="2023-03-19T13:58:24.387" v="184"/>
      <pc:docMkLst>
        <pc:docMk/>
      </pc:docMkLst>
      <pc:sldChg chg="del">
        <pc:chgData name="Matheus MOURA DE LEMOS" userId="S::matheus.moura-de-lemos@enpc.fr::62b4a82e-ded9-4eaa-82ea-d3a85f5728f7" providerId="AD" clId="Web-{F2699443-D7F7-B6A2-4484-DA614C5298B9}" dt="2023-03-18T11:36:11.888" v="6"/>
        <pc:sldMkLst>
          <pc:docMk/>
          <pc:sldMk cId="0" sldId="257"/>
        </pc:sldMkLst>
      </pc:sldChg>
      <pc:sldChg chg="del">
        <pc:chgData name="Matheus MOURA DE LEMOS" userId="S::matheus.moura-de-lemos@enpc.fr::62b4a82e-ded9-4eaa-82ea-d3a85f5728f7" providerId="AD" clId="Web-{F2699443-D7F7-B6A2-4484-DA614C5298B9}" dt="2023-03-18T11:36:17.717" v="8"/>
        <pc:sldMkLst>
          <pc:docMk/>
          <pc:sldMk cId="3966993664" sldId="258"/>
        </pc:sldMkLst>
      </pc:sldChg>
      <pc:sldChg chg="del">
        <pc:chgData name="Matheus MOURA DE LEMOS" userId="S::matheus.moura-de-lemos@enpc.fr::62b4a82e-ded9-4eaa-82ea-d3a85f5728f7" providerId="AD" clId="Web-{F2699443-D7F7-B6A2-4484-DA614C5298B9}" dt="2023-03-18T11:36:18.576" v="9"/>
        <pc:sldMkLst>
          <pc:docMk/>
          <pc:sldMk cId="2528502440" sldId="306"/>
        </pc:sldMkLst>
      </pc:sldChg>
      <pc:sldChg chg="del">
        <pc:chgData name="Matheus MOURA DE LEMOS" userId="S::matheus.moura-de-lemos@enpc.fr::62b4a82e-ded9-4eaa-82ea-d3a85f5728f7" providerId="AD" clId="Web-{F2699443-D7F7-B6A2-4484-DA614C5298B9}" dt="2023-03-18T11:55:29.498" v="98"/>
        <pc:sldMkLst>
          <pc:docMk/>
          <pc:sldMk cId="2069688652" sldId="307"/>
        </pc:sldMkLst>
      </pc:sldChg>
      <pc:sldChg chg="modSp del">
        <pc:chgData name="Matheus MOURA DE LEMOS" userId="S::matheus.moura-de-lemos@enpc.fr::62b4a82e-ded9-4eaa-82ea-d3a85f5728f7" providerId="AD" clId="Web-{F2699443-D7F7-B6A2-4484-DA614C5298B9}" dt="2023-03-18T11:49:50.676" v="44"/>
        <pc:sldMkLst>
          <pc:docMk/>
          <pc:sldMk cId="3031103410" sldId="308"/>
        </pc:sldMkLst>
        <pc:spChg chg="mod">
          <ac:chgData name="Matheus MOURA DE LEMOS" userId="S::matheus.moura-de-lemos@enpc.fr::62b4a82e-ded9-4eaa-82ea-d3a85f5728f7" providerId="AD" clId="Web-{F2699443-D7F7-B6A2-4484-DA614C5298B9}" dt="2023-03-18T11:47:15.782" v="27" actId="20577"/>
          <ac:spMkLst>
            <pc:docMk/>
            <pc:sldMk cId="3031103410" sldId="308"/>
            <ac:spMk id="6" creationId="{159E81E5-74FA-CB05-DB77-91909D6A1AEF}"/>
          </ac:spMkLst>
        </pc:spChg>
      </pc:sldChg>
      <pc:sldChg chg="del">
        <pc:chgData name="Matheus MOURA DE LEMOS" userId="S::matheus.moura-de-lemos@enpc.fr::62b4a82e-ded9-4eaa-82ea-d3a85f5728f7" providerId="AD" clId="Web-{F2699443-D7F7-B6A2-4484-DA614C5298B9}" dt="2023-03-18T11:55:27.670" v="97"/>
        <pc:sldMkLst>
          <pc:docMk/>
          <pc:sldMk cId="1316295431" sldId="310"/>
        </pc:sldMkLst>
      </pc:sldChg>
      <pc:sldChg chg="del">
        <pc:chgData name="Matheus MOURA DE LEMOS" userId="S::matheus.moura-de-lemos@enpc.fr::62b4a82e-ded9-4eaa-82ea-d3a85f5728f7" providerId="AD" clId="Web-{F2699443-D7F7-B6A2-4484-DA614C5298B9}" dt="2023-03-18T11:36:19.545" v="10"/>
        <pc:sldMkLst>
          <pc:docMk/>
          <pc:sldMk cId="2417332955" sldId="358"/>
        </pc:sldMkLst>
      </pc:sldChg>
      <pc:sldChg chg="del">
        <pc:chgData name="Matheus MOURA DE LEMOS" userId="S::matheus.moura-de-lemos@enpc.fr::62b4a82e-ded9-4eaa-82ea-d3a85f5728f7" providerId="AD" clId="Web-{F2699443-D7F7-B6A2-4484-DA614C5298B9}" dt="2023-03-18T11:55:22.998" v="95"/>
        <pc:sldMkLst>
          <pc:docMk/>
          <pc:sldMk cId="464745367" sldId="375"/>
        </pc:sldMkLst>
      </pc:sldChg>
      <pc:sldChg chg="del">
        <pc:chgData name="Matheus MOURA DE LEMOS" userId="S::matheus.moura-de-lemos@enpc.fr::62b4a82e-ded9-4eaa-82ea-d3a85f5728f7" providerId="AD" clId="Web-{F2699443-D7F7-B6A2-4484-DA614C5298B9}" dt="2023-03-18T11:55:26.592" v="96"/>
        <pc:sldMkLst>
          <pc:docMk/>
          <pc:sldMk cId="1855961980" sldId="376"/>
        </pc:sldMkLst>
      </pc:sldChg>
      <pc:sldChg chg="del">
        <pc:chgData name="Matheus MOURA DE LEMOS" userId="S::matheus.moura-de-lemos@enpc.fr::62b4a82e-ded9-4eaa-82ea-d3a85f5728f7" providerId="AD" clId="Web-{F2699443-D7F7-B6A2-4484-DA614C5298B9}" dt="2023-03-18T11:36:16.592" v="7"/>
        <pc:sldMkLst>
          <pc:docMk/>
          <pc:sldMk cId="281066794" sldId="381"/>
        </pc:sldMkLst>
      </pc:sldChg>
      <pc:sldChg chg="del">
        <pc:chgData name="Matheus MOURA DE LEMOS" userId="S::matheus.moura-de-lemos@enpc.fr::62b4a82e-ded9-4eaa-82ea-d3a85f5728f7" providerId="AD" clId="Web-{F2699443-D7F7-B6A2-4484-DA614C5298B9}" dt="2023-03-18T11:36:20.326" v="11"/>
        <pc:sldMkLst>
          <pc:docMk/>
          <pc:sldMk cId="570102461" sldId="382"/>
        </pc:sldMkLst>
      </pc:sldChg>
      <pc:sldChg chg="del">
        <pc:chgData name="Matheus MOURA DE LEMOS" userId="S::matheus.moura-de-lemos@enpc.fr::62b4a82e-ded9-4eaa-82ea-d3a85f5728f7" providerId="AD" clId="Web-{F2699443-D7F7-B6A2-4484-DA614C5298B9}" dt="2023-03-18T11:49:51.255" v="45"/>
        <pc:sldMkLst>
          <pc:docMk/>
          <pc:sldMk cId="889798814" sldId="383"/>
        </pc:sldMkLst>
      </pc:sldChg>
      <pc:sldChg chg="del">
        <pc:chgData name="Matheus MOURA DE LEMOS" userId="S::matheus.moura-de-lemos@enpc.fr::62b4a82e-ded9-4eaa-82ea-d3a85f5728f7" providerId="AD" clId="Web-{F2699443-D7F7-B6A2-4484-DA614C5298B9}" dt="2023-03-18T11:51:39.320" v="65"/>
        <pc:sldMkLst>
          <pc:docMk/>
          <pc:sldMk cId="1297374968" sldId="384"/>
        </pc:sldMkLst>
      </pc:sldChg>
      <pc:sldChg chg="del">
        <pc:chgData name="Matheus MOURA DE LEMOS" userId="S::matheus.moura-de-lemos@enpc.fr::62b4a82e-ded9-4eaa-82ea-d3a85f5728f7" providerId="AD" clId="Web-{F2699443-D7F7-B6A2-4484-DA614C5298B9}" dt="2023-03-18T11:52:52.603" v="77"/>
        <pc:sldMkLst>
          <pc:docMk/>
          <pc:sldMk cId="3300512637" sldId="385"/>
        </pc:sldMkLst>
      </pc:sldChg>
      <pc:sldChg chg="addSp modSp">
        <pc:chgData name="Matheus MOURA DE LEMOS" userId="S::matheus.moura-de-lemos@enpc.fr::62b4a82e-ded9-4eaa-82ea-d3a85f5728f7" providerId="AD" clId="Web-{F2699443-D7F7-B6A2-4484-DA614C5298B9}" dt="2023-03-18T11:50:32.584" v="53" actId="20577"/>
        <pc:sldMkLst>
          <pc:docMk/>
          <pc:sldMk cId="2131994489" sldId="386"/>
        </pc:sldMkLst>
        <pc:spChg chg="mod">
          <ac:chgData name="Matheus MOURA DE LEMOS" userId="S::matheus.moura-de-lemos@enpc.fr::62b4a82e-ded9-4eaa-82ea-d3a85f5728f7" providerId="AD" clId="Web-{F2699443-D7F7-B6A2-4484-DA614C5298B9}" dt="2023-03-18T11:50:32.584" v="53" actId="20577"/>
          <ac:spMkLst>
            <pc:docMk/>
            <pc:sldMk cId="2131994489" sldId="386"/>
            <ac:spMk id="2" creationId="{CA22F27C-11B0-A81D-EF9B-EB940CAD6AD5}"/>
          </ac:spMkLst>
        </pc:spChg>
        <pc:spChg chg="add mod">
          <ac:chgData name="Matheus MOURA DE LEMOS" userId="S::matheus.moura-de-lemos@enpc.fr::62b4a82e-ded9-4eaa-82ea-d3a85f5728f7" providerId="AD" clId="Web-{F2699443-D7F7-B6A2-4484-DA614C5298B9}" dt="2023-03-18T11:50:16.474" v="51" actId="1076"/>
          <ac:spMkLst>
            <pc:docMk/>
            <pc:sldMk cId="2131994489" sldId="386"/>
            <ac:spMk id="5" creationId="{3DB677D7-8734-7ABE-0FE9-12823D60CD22}"/>
          </ac:spMkLst>
        </pc:spChg>
      </pc:sldChg>
      <pc:sldChg chg="addSp modSp">
        <pc:chgData name="Matheus MOURA DE LEMOS" userId="S::matheus.moura-de-lemos@enpc.fr::62b4a82e-ded9-4eaa-82ea-d3a85f5728f7" providerId="AD" clId="Web-{F2699443-D7F7-B6A2-4484-DA614C5298B9}" dt="2023-03-18T11:50:46.584" v="59" actId="1076"/>
        <pc:sldMkLst>
          <pc:docMk/>
          <pc:sldMk cId="227612668" sldId="387"/>
        </pc:sldMkLst>
        <pc:spChg chg="mod">
          <ac:chgData name="Matheus MOURA DE LEMOS" userId="S::matheus.moura-de-lemos@enpc.fr::62b4a82e-ded9-4eaa-82ea-d3a85f5728f7" providerId="AD" clId="Web-{F2699443-D7F7-B6A2-4484-DA614C5298B9}" dt="2023-03-18T11:50:42.522" v="58" actId="1076"/>
          <ac:spMkLst>
            <pc:docMk/>
            <pc:sldMk cId="227612668" sldId="387"/>
            <ac:spMk id="2" creationId="{CA22F27C-11B0-A81D-EF9B-EB940CAD6AD5}"/>
          </ac:spMkLst>
        </pc:spChg>
        <pc:spChg chg="add mod">
          <ac:chgData name="Matheus MOURA DE LEMOS" userId="S::matheus.moura-de-lemos@enpc.fr::62b4a82e-ded9-4eaa-82ea-d3a85f5728f7" providerId="AD" clId="Web-{F2699443-D7F7-B6A2-4484-DA614C5298B9}" dt="2023-03-18T11:50:38.443" v="55" actId="1076"/>
          <ac:spMkLst>
            <pc:docMk/>
            <pc:sldMk cId="227612668" sldId="387"/>
            <ac:spMk id="5" creationId="{A6EF1A34-637F-923B-CA94-AD51F428F6E3}"/>
          </ac:spMkLst>
        </pc:spChg>
        <pc:spChg chg="add mod">
          <ac:chgData name="Matheus MOURA DE LEMOS" userId="S::matheus.moura-de-lemos@enpc.fr::62b4a82e-ded9-4eaa-82ea-d3a85f5728f7" providerId="AD" clId="Web-{F2699443-D7F7-B6A2-4484-DA614C5298B9}" dt="2023-03-18T11:50:46.584" v="59" actId="1076"/>
          <ac:spMkLst>
            <pc:docMk/>
            <pc:sldMk cId="227612668" sldId="387"/>
            <ac:spMk id="7" creationId="{DB226C39-F1CB-020C-3638-081E77291904}"/>
          </ac:spMkLst>
        </pc:spChg>
      </pc:sldChg>
      <pc:sldChg chg="addSp modSp">
        <pc:chgData name="Matheus MOURA DE LEMOS" userId="S::matheus.moura-de-lemos@enpc.fr::62b4a82e-ded9-4eaa-82ea-d3a85f5728f7" providerId="AD" clId="Web-{F2699443-D7F7-B6A2-4484-DA614C5298B9}" dt="2023-03-18T11:50:53.303" v="61" actId="1076"/>
        <pc:sldMkLst>
          <pc:docMk/>
          <pc:sldMk cId="2746014466" sldId="388"/>
        </pc:sldMkLst>
        <pc:spChg chg="add mod">
          <ac:chgData name="Matheus MOURA DE LEMOS" userId="S::matheus.moura-de-lemos@enpc.fr::62b4a82e-ded9-4eaa-82ea-d3a85f5728f7" providerId="AD" clId="Web-{F2699443-D7F7-B6A2-4484-DA614C5298B9}" dt="2023-03-18T11:50:53.303" v="61" actId="1076"/>
          <ac:spMkLst>
            <pc:docMk/>
            <pc:sldMk cId="2746014466" sldId="388"/>
            <ac:spMk id="5" creationId="{69629840-020F-0BB5-1FF9-CAAF8A3EAA17}"/>
          </ac:spMkLst>
        </pc:spChg>
      </pc:sldChg>
      <pc:sldChg chg="addSp modSp">
        <pc:chgData name="Matheus MOURA DE LEMOS" userId="S::matheus.moura-de-lemos@enpc.fr::62b4a82e-ded9-4eaa-82ea-d3a85f5728f7" providerId="AD" clId="Web-{F2699443-D7F7-B6A2-4484-DA614C5298B9}" dt="2023-03-18T11:51:01.647" v="63" actId="1076"/>
        <pc:sldMkLst>
          <pc:docMk/>
          <pc:sldMk cId="292880856" sldId="389"/>
        </pc:sldMkLst>
        <pc:spChg chg="add mod">
          <ac:chgData name="Matheus MOURA DE LEMOS" userId="S::matheus.moura-de-lemos@enpc.fr::62b4a82e-ded9-4eaa-82ea-d3a85f5728f7" providerId="AD" clId="Web-{F2699443-D7F7-B6A2-4484-DA614C5298B9}" dt="2023-03-18T11:51:01.647" v="63" actId="1076"/>
          <ac:spMkLst>
            <pc:docMk/>
            <pc:sldMk cId="292880856" sldId="389"/>
            <ac:spMk id="5" creationId="{3D290D30-F47A-248B-5D88-DD500FDB02E3}"/>
          </ac:spMkLst>
        </pc:spChg>
      </pc:sldChg>
      <pc:sldChg chg="addSp modSp">
        <pc:chgData name="Matheus MOURA DE LEMOS" userId="S::matheus.moura-de-lemos@enpc.fr::62b4a82e-ded9-4eaa-82ea-d3a85f5728f7" providerId="AD" clId="Web-{F2699443-D7F7-B6A2-4484-DA614C5298B9}" dt="2023-03-18T11:51:51.102" v="67" actId="1076"/>
        <pc:sldMkLst>
          <pc:docMk/>
          <pc:sldMk cId="2702948153" sldId="390"/>
        </pc:sldMkLst>
        <pc:spChg chg="add mod">
          <ac:chgData name="Matheus MOURA DE LEMOS" userId="S::matheus.moura-de-lemos@enpc.fr::62b4a82e-ded9-4eaa-82ea-d3a85f5728f7" providerId="AD" clId="Web-{F2699443-D7F7-B6A2-4484-DA614C5298B9}" dt="2023-03-18T11:51:51.102" v="67" actId="1076"/>
          <ac:spMkLst>
            <pc:docMk/>
            <pc:sldMk cId="2702948153" sldId="390"/>
            <ac:spMk id="5" creationId="{25CED41B-F9C8-2B30-8A89-74C5EFD471A2}"/>
          </ac:spMkLst>
        </pc:spChg>
      </pc:sldChg>
      <pc:sldChg chg="addSp modSp">
        <pc:chgData name="Matheus MOURA DE LEMOS" userId="S::matheus.moura-de-lemos@enpc.fr::62b4a82e-ded9-4eaa-82ea-d3a85f5728f7" providerId="AD" clId="Web-{F2699443-D7F7-B6A2-4484-DA614C5298B9}" dt="2023-03-18T11:51:59.227" v="70" actId="1076"/>
        <pc:sldMkLst>
          <pc:docMk/>
          <pc:sldMk cId="208884316" sldId="392"/>
        </pc:sldMkLst>
        <pc:spChg chg="add">
          <ac:chgData name="Matheus MOURA DE LEMOS" userId="S::matheus.moura-de-lemos@enpc.fr::62b4a82e-ded9-4eaa-82ea-d3a85f5728f7" providerId="AD" clId="Web-{F2699443-D7F7-B6A2-4484-DA614C5298B9}" dt="2023-03-18T11:51:54.195" v="68"/>
          <ac:spMkLst>
            <pc:docMk/>
            <pc:sldMk cId="208884316" sldId="392"/>
            <ac:spMk id="5" creationId="{39527002-9E5B-46FA-F650-0C44557C85A7}"/>
          </ac:spMkLst>
        </pc:spChg>
        <pc:spChg chg="add mod">
          <ac:chgData name="Matheus MOURA DE LEMOS" userId="S::matheus.moura-de-lemos@enpc.fr::62b4a82e-ded9-4eaa-82ea-d3a85f5728f7" providerId="AD" clId="Web-{F2699443-D7F7-B6A2-4484-DA614C5298B9}" dt="2023-03-18T11:51:59.227" v="70" actId="1076"/>
          <ac:spMkLst>
            <pc:docMk/>
            <pc:sldMk cId="208884316" sldId="392"/>
            <ac:spMk id="7" creationId="{971EFE6D-02B0-8E72-2D2A-5B6096E384F7}"/>
          </ac:spMkLst>
        </pc:spChg>
      </pc:sldChg>
      <pc:sldChg chg="addSp modSp">
        <pc:chgData name="Matheus MOURA DE LEMOS" userId="S::matheus.moura-de-lemos@enpc.fr::62b4a82e-ded9-4eaa-82ea-d3a85f5728f7" providerId="AD" clId="Web-{F2699443-D7F7-B6A2-4484-DA614C5298B9}" dt="2023-03-18T11:52:13.540" v="75" actId="1076"/>
        <pc:sldMkLst>
          <pc:docMk/>
          <pc:sldMk cId="1778571569" sldId="393"/>
        </pc:sldMkLst>
        <pc:spChg chg="mod">
          <ac:chgData name="Matheus MOURA DE LEMOS" userId="S::matheus.moura-de-lemos@enpc.fr::62b4a82e-ded9-4eaa-82ea-d3a85f5728f7" providerId="AD" clId="Web-{F2699443-D7F7-B6A2-4484-DA614C5298B9}" dt="2023-03-18T11:52:05.071" v="73" actId="1076"/>
          <ac:spMkLst>
            <pc:docMk/>
            <pc:sldMk cId="1778571569" sldId="393"/>
            <ac:spMk id="3" creationId="{F6915E28-856A-DAFA-7D8F-7E155DBBDAA9}"/>
          </ac:spMkLst>
        </pc:spChg>
        <pc:spChg chg="add mod">
          <ac:chgData name="Matheus MOURA DE LEMOS" userId="S::matheus.moura-de-lemos@enpc.fr::62b4a82e-ded9-4eaa-82ea-d3a85f5728f7" providerId="AD" clId="Web-{F2699443-D7F7-B6A2-4484-DA614C5298B9}" dt="2023-03-18T11:52:13.540" v="75" actId="1076"/>
          <ac:spMkLst>
            <pc:docMk/>
            <pc:sldMk cId="1778571569" sldId="393"/>
            <ac:spMk id="5" creationId="{730C7428-9731-E29E-B2B6-8D26D063E186}"/>
          </ac:spMkLst>
        </pc:spChg>
      </pc:sldChg>
      <pc:sldChg chg="addSp modSp">
        <pc:chgData name="Matheus MOURA DE LEMOS" userId="S::matheus.moura-de-lemos@enpc.fr::62b4a82e-ded9-4eaa-82ea-d3a85f5728f7" providerId="AD" clId="Web-{F2699443-D7F7-B6A2-4484-DA614C5298B9}" dt="2023-03-18T11:53:05.494" v="81" actId="1076"/>
        <pc:sldMkLst>
          <pc:docMk/>
          <pc:sldMk cId="4029121188" sldId="394"/>
        </pc:sldMkLst>
        <pc:spChg chg="add mod">
          <ac:chgData name="Matheus MOURA DE LEMOS" userId="S::matheus.moura-de-lemos@enpc.fr::62b4a82e-ded9-4eaa-82ea-d3a85f5728f7" providerId="AD" clId="Web-{F2699443-D7F7-B6A2-4484-DA614C5298B9}" dt="2023-03-18T11:53:01.166" v="79" actId="1076"/>
          <ac:spMkLst>
            <pc:docMk/>
            <pc:sldMk cId="4029121188" sldId="394"/>
            <ac:spMk id="5" creationId="{53D5E155-7C45-22CF-35DB-2597D751B2F6}"/>
          </ac:spMkLst>
        </pc:spChg>
        <pc:spChg chg="add mod">
          <ac:chgData name="Matheus MOURA DE LEMOS" userId="S::matheus.moura-de-lemos@enpc.fr::62b4a82e-ded9-4eaa-82ea-d3a85f5728f7" providerId="AD" clId="Web-{F2699443-D7F7-B6A2-4484-DA614C5298B9}" dt="2023-03-18T11:53:05.494" v="81" actId="1076"/>
          <ac:spMkLst>
            <pc:docMk/>
            <pc:sldMk cId="4029121188" sldId="394"/>
            <ac:spMk id="7" creationId="{8F006FCE-6EFC-71EC-8305-4E7ECE14BA7D}"/>
          </ac:spMkLst>
        </pc:spChg>
      </pc:sldChg>
      <pc:sldChg chg="addSp modSp">
        <pc:chgData name="Matheus MOURA DE LEMOS" userId="S::matheus.moura-de-lemos@enpc.fr::62b4a82e-ded9-4eaa-82ea-d3a85f5728f7" providerId="AD" clId="Web-{F2699443-D7F7-B6A2-4484-DA614C5298B9}" dt="2023-03-18T11:53:18.463" v="85" actId="1076"/>
        <pc:sldMkLst>
          <pc:docMk/>
          <pc:sldMk cId="1158522367" sldId="395"/>
        </pc:sldMkLst>
        <pc:spChg chg="add mod">
          <ac:chgData name="Matheus MOURA DE LEMOS" userId="S::matheus.moura-de-lemos@enpc.fr::62b4a82e-ded9-4eaa-82ea-d3a85f5728f7" providerId="AD" clId="Web-{F2699443-D7F7-B6A2-4484-DA614C5298B9}" dt="2023-03-18T11:53:11.354" v="83" actId="1076"/>
          <ac:spMkLst>
            <pc:docMk/>
            <pc:sldMk cId="1158522367" sldId="395"/>
            <ac:spMk id="5" creationId="{717B5D02-D8A9-41B0-BE5D-58A3D91D6B38}"/>
          </ac:spMkLst>
        </pc:spChg>
        <pc:spChg chg="add mod">
          <ac:chgData name="Matheus MOURA DE LEMOS" userId="S::matheus.moura-de-lemos@enpc.fr::62b4a82e-ded9-4eaa-82ea-d3a85f5728f7" providerId="AD" clId="Web-{F2699443-D7F7-B6A2-4484-DA614C5298B9}" dt="2023-03-18T11:53:18.463" v="85" actId="1076"/>
          <ac:spMkLst>
            <pc:docMk/>
            <pc:sldMk cId="1158522367" sldId="395"/>
            <ac:spMk id="7" creationId="{5751E99A-1102-ECF6-F7C1-BB11BA4C59E4}"/>
          </ac:spMkLst>
        </pc:spChg>
      </pc:sldChg>
      <pc:sldChg chg="addSp modSp">
        <pc:chgData name="Matheus MOURA DE LEMOS" userId="S::matheus.moura-de-lemos@enpc.fr::62b4a82e-ded9-4eaa-82ea-d3a85f5728f7" providerId="AD" clId="Web-{F2699443-D7F7-B6A2-4484-DA614C5298B9}" dt="2023-03-18T11:53:24.932" v="87" actId="1076"/>
        <pc:sldMkLst>
          <pc:docMk/>
          <pc:sldMk cId="323954724" sldId="396"/>
        </pc:sldMkLst>
        <pc:spChg chg="add mod">
          <ac:chgData name="Matheus MOURA DE LEMOS" userId="S::matheus.moura-de-lemos@enpc.fr::62b4a82e-ded9-4eaa-82ea-d3a85f5728f7" providerId="AD" clId="Web-{F2699443-D7F7-B6A2-4484-DA614C5298B9}" dt="2023-03-18T11:53:24.932" v="87" actId="1076"/>
          <ac:spMkLst>
            <pc:docMk/>
            <pc:sldMk cId="323954724" sldId="396"/>
            <ac:spMk id="5" creationId="{8CBBC8D7-103C-7069-CFC0-13AEF89DD60E}"/>
          </ac:spMkLst>
        </pc:spChg>
      </pc:sldChg>
      <pc:sldChg chg="addSp modSp">
        <pc:chgData name="Matheus MOURA DE LEMOS" userId="S::matheus.moura-de-lemos@enpc.fr::62b4a82e-ded9-4eaa-82ea-d3a85f5728f7" providerId="AD" clId="Web-{F2699443-D7F7-B6A2-4484-DA614C5298B9}" dt="2023-03-18T11:53:37.839" v="91" actId="1076"/>
        <pc:sldMkLst>
          <pc:docMk/>
          <pc:sldMk cId="1620065067" sldId="397"/>
        </pc:sldMkLst>
        <pc:spChg chg="add mod">
          <ac:chgData name="Matheus MOURA DE LEMOS" userId="S::matheus.moura-de-lemos@enpc.fr::62b4a82e-ded9-4eaa-82ea-d3a85f5728f7" providerId="AD" clId="Web-{F2699443-D7F7-B6A2-4484-DA614C5298B9}" dt="2023-03-18T11:53:32.417" v="89" actId="1076"/>
          <ac:spMkLst>
            <pc:docMk/>
            <pc:sldMk cId="1620065067" sldId="397"/>
            <ac:spMk id="5" creationId="{86AFEB6A-8481-9413-340E-ECFED07D56BB}"/>
          </ac:spMkLst>
        </pc:spChg>
        <pc:spChg chg="add mod">
          <ac:chgData name="Matheus MOURA DE LEMOS" userId="S::matheus.moura-de-lemos@enpc.fr::62b4a82e-ded9-4eaa-82ea-d3a85f5728f7" providerId="AD" clId="Web-{F2699443-D7F7-B6A2-4484-DA614C5298B9}" dt="2023-03-18T11:53:37.839" v="91" actId="1076"/>
          <ac:spMkLst>
            <pc:docMk/>
            <pc:sldMk cId="1620065067" sldId="397"/>
            <ac:spMk id="7" creationId="{4D81A360-8DE7-939A-1EB7-1948FC9BC205}"/>
          </ac:spMkLst>
        </pc:spChg>
      </pc:sldChg>
      <pc:sldChg chg="addSp delSp modSp add ord">
        <pc:chgData name="Matheus MOURA DE LEMOS" userId="S::matheus.moura-de-lemos@enpc.fr::62b4a82e-ded9-4eaa-82ea-d3a85f5728f7" providerId="AD" clId="Web-{F2699443-D7F7-B6A2-4484-DA614C5298B9}" dt="2023-03-19T13:01:00.297" v="156"/>
        <pc:sldMkLst>
          <pc:docMk/>
          <pc:sldMk cId="841377850" sldId="398"/>
        </pc:sldMkLst>
        <pc:spChg chg="del">
          <ac:chgData name="Matheus MOURA DE LEMOS" userId="S::matheus.moura-de-lemos@enpc.fr::62b4a82e-ded9-4eaa-82ea-d3a85f5728f7" providerId="AD" clId="Web-{F2699443-D7F7-B6A2-4484-DA614C5298B9}" dt="2023-03-18T11:37:33.875" v="21"/>
          <ac:spMkLst>
            <pc:docMk/>
            <pc:sldMk cId="841377850" sldId="398"/>
            <ac:spMk id="4" creationId="{E0FD9D12-9BAC-FB0B-800B-24375183CB72}"/>
          </ac:spMkLst>
        </pc:spChg>
        <pc:spChg chg="add mod">
          <ac:chgData name="Matheus MOURA DE LEMOS" userId="S::matheus.moura-de-lemos@enpc.fr::62b4a82e-ded9-4eaa-82ea-d3a85f5728f7" providerId="AD" clId="Web-{F2699443-D7F7-B6A2-4484-DA614C5298B9}" dt="2023-03-19T13:00:55.359" v="155" actId="20577"/>
          <ac:spMkLst>
            <pc:docMk/>
            <pc:sldMk cId="841377850" sldId="398"/>
            <ac:spMk id="6" creationId="{EF08B810-1668-9090-C8E4-D53D23091F8A}"/>
          </ac:spMkLst>
        </pc:spChg>
      </pc:sldChg>
      <pc:sldChg chg="modSp add">
        <pc:chgData name="Matheus MOURA DE LEMOS" userId="S::matheus.moura-de-lemos@enpc.fr::62b4a82e-ded9-4eaa-82ea-d3a85f5728f7" providerId="AD" clId="Web-{F2699443-D7F7-B6A2-4484-DA614C5298B9}" dt="2023-03-19T13:01:03.594" v="157" actId="20577"/>
        <pc:sldMkLst>
          <pc:docMk/>
          <pc:sldMk cId="1403614449" sldId="399"/>
        </pc:sldMkLst>
        <pc:spChg chg="mod">
          <ac:chgData name="Matheus MOURA DE LEMOS" userId="S::matheus.moura-de-lemos@enpc.fr::62b4a82e-ded9-4eaa-82ea-d3a85f5728f7" providerId="AD" clId="Web-{F2699443-D7F7-B6A2-4484-DA614C5298B9}" dt="2023-03-19T13:01:03.594" v="157" actId="20577"/>
          <ac:spMkLst>
            <pc:docMk/>
            <pc:sldMk cId="1403614449" sldId="399"/>
            <ac:spMk id="4" creationId="{E0FD9D12-9BAC-FB0B-800B-24375183CB72}"/>
          </ac:spMkLst>
        </pc:spChg>
      </pc:sldChg>
      <pc:sldChg chg="modSp add">
        <pc:chgData name="Matheus MOURA DE LEMOS" userId="S::matheus.moura-de-lemos@enpc.fr::62b4a82e-ded9-4eaa-82ea-d3a85f5728f7" providerId="AD" clId="Web-{F2699443-D7F7-B6A2-4484-DA614C5298B9}" dt="2023-03-18T11:37:00.937" v="15" actId="1076"/>
        <pc:sldMkLst>
          <pc:docMk/>
          <pc:sldMk cId="3762748324" sldId="400"/>
        </pc:sldMkLst>
        <pc:spChg chg="mod">
          <ac:chgData name="Matheus MOURA DE LEMOS" userId="S::matheus.moura-de-lemos@enpc.fr::62b4a82e-ded9-4eaa-82ea-d3a85f5728f7" providerId="AD" clId="Web-{F2699443-D7F7-B6A2-4484-DA614C5298B9}" dt="2023-03-18T11:37:00.937" v="15" actId="1076"/>
          <ac:spMkLst>
            <pc:docMk/>
            <pc:sldMk cId="3762748324" sldId="400"/>
            <ac:spMk id="2" creationId="{CCB2BFAC-4C75-5E08-5F2A-D8D6ADCF0CE2}"/>
          </ac:spMkLst>
        </pc:spChg>
      </pc:sldChg>
      <pc:sldChg chg="modSp add">
        <pc:chgData name="Matheus MOURA DE LEMOS" userId="S::matheus.moura-de-lemos@enpc.fr::62b4a82e-ded9-4eaa-82ea-d3a85f5728f7" providerId="AD" clId="Web-{F2699443-D7F7-B6A2-4484-DA614C5298B9}" dt="2023-03-19T13:02:21.330" v="182" actId="20577"/>
        <pc:sldMkLst>
          <pc:docMk/>
          <pc:sldMk cId="4276046058" sldId="401"/>
        </pc:sldMkLst>
        <pc:spChg chg="mod">
          <ac:chgData name="Matheus MOURA DE LEMOS" userId="S::matheus.moura-de-lemos@enpc.fr::62b4a82e-ded9-4eaa-82ea-d3a85f5728f7" providerId="AD" clId="Web-{F2699443-D7F7-B6A2-4484-DA614C5298B9}" dt="2023-03-19T13:02:21.330" v="182" actId="20577"/>
          <ac:spMkLst>
            <pc:docMk/>
            <pc:sldMk cId="4276046058" sldId="401"/>
            <ac:spMk id="2" creationId="{5702CBD2-D018-8AF5-2A0C-2AEA59B20BEC}"/>
          </ac:spMkLst>
        </pc:spChg>
      </pc:sldChg>
      <pc:sldChg chg="add">
        <pc:chgData name="Matheus MOURA DE LEMOS" userId="S::matheus.moura-de-lemos@enpc.fr::62b4a82e-ded9-4eaa-82ea-d3a85f5728f7" providerId="AD" clId="Web-{F2699443-D7F7-B6A2-4484-DA614C5298B9}" dt="2023-03-18T11:36:08.749" v="4"/>
        <pc:sldMkLst>
          <pc:docMk/>
          <pc:sldMk cId="1991727580" sldId="402"/>
        </pc:sldMkLst>
      </pc:sldChg>
      <pc:sldChg chg="modSp add">
        <pc:chgData name="Matheus MOURA DE LEMOS" userId="S::matheus.moura-de-lemos@enpc.fr::62b4a82e-ded9-4eaa-82ea-d3a85f5728f7" providerId="AD" clId="Web-{F2699443-D7F7-B6A2-4484-DA614C5298B9}" dt="2023-03-18T11:36:42.874" v="13" actId="1076"/>
        <pc:sldMkLst>
          <pc:docMk/>
          <pc:sldMk cId="3581272756" sldId="403"/>
        </pc:sldMkLst>
        <pc:spChg chg="mod">
          <ac:chgData name="Matheus MOURA DE LEMOS" userId="S::matheus.moura-de-lemos@enpc.fr::62b4a82e-ded9-4eaa-82ea-d3a85f5728f7" providerId="AD" clId="Web-{F2699443-D7F7-B6A2-4484-DA614C5298B9}" dt="2023-03-18T11:36:42.874" v="13" actId="1076"/>
          <ac:spMkLst>
            <pc:docMk/>
            <pc:sldMk cId="3581272756" sldId="403"/>
            <ac:spMk id="4" creationId="{853EAB7E-653F-CC5E-8A74-D9501AC1350D}"/>
          </ac:spMkLst>
        </pc:spChg>
        <pc:spChg chg="mod">
          <ac:chgData name="Matheus MOURA DE LEMOS" userId="S::matheus.moura-de-lemos@enpc.fr::62b4a82e-ded9-4eaa-82ea-d3a85f5728f7" providerId="AD" clId="Web-{F2699443-D7F7-B6A2-4484-DA614C5298B9}" dt="2023-03-18T11:36:33.702" v="12"/>
          <ac:spMkLst>
            <pc:docMk/>
            <pc:sldMk cId="3581272756" sldId="403"/>
            <ac:spMk id="185" creationId="{00000000-0000-0000-0000-000000000000}"/>
          </ac:spMkLst>
        </pc:spChg>
      </pc:sldChg>
      <pc:sldChg chg="modSp add del replId">
        <pc:chgData name="Matheus MOURA DE LEMOS" userId="S::matheus.moura-de-lemos@enpc.fr::62b4a82e-ded9-4eaa-82ea-d3a85f5728f7" providerId="AD" clId="Web-{F2699443-D7F7-B6A2-4484-DA614C5298B9}" dt="2023-03-18T11:48:00.048" v="41"/>
        <pc:sldMkLst>
          <pc:docMk/>
          <pc:sldMk cId="1173115343" sldId="404"/>
        </pc:sldMkLst>
        <pc:spChg chg="mod">
          <ac:chgData name="Matheus MOURA DE LEMOS" userId="S::matheus.moura-de-lemos@enpc.fr::62b4a82e-ded9-4eaa-82ea-d3a85f5728f7" providerId="AD" clId="Web-{F2699443-D7F7-B6A2-4484-DA614C5298B9}" dt="2023-03-18T11:47:11.906" v="26" actId="20577"/>
          <ac:spMkLst>
            <pc:docMk/>
            <pc:sldMk cId="1173115343" sldId="404"/>
            <ac:spMk id="4" creationId="{E0FD9D12-9BAC-FB0B-800B-24375183CB72}"/>
          </ac:spMkLst>
        </pc:spChg>
        <pc:spChg chg="mod">
          <ac:chgData name="Matheus MOURA DE LEMOS" userId="S::matheus.moura-de-lemos@enpc.fr::62b4a82e-ded9-4eaa-82ea-d3a85f5728f7" providerId="AD" clId="Web-{F2699443-D7F7-B6A2-4484-DA614C5298B9}" dt="2023-03-18T11:47:52.533" v="40" actId="20577"/>
          <ac:spMkLst>
            <pc:docMk/>
            <pc:sldMk cId="1173115343" sldId="404"/>
            <ac:spMk id="5" creationId="{A24FA034-6354-52C4-D636-9CF66C33643A}"/>
          </ac:spMkLst>
        </pc:spChg>
      </pc:sldChg>
      <pc:sldChg chg="add">
        <pc:chgData name="Matheus MOURA DE LEMOS" userId="S::matheus.moura-de-lemos@enpc.fr::62b4a82e-ded9-4eaa-82ea-d3a85f5728f7" providerId="AD" clId="Web-{F2699443-D7F7-B6A2-4484-DA614C5298B9}" dt="2023-03-18T11:49:45.051" v="42"/>
        <pc:sldMkLst>
          <pc:docMk/>
          <pc:sldMk cId="1900779340" sldId="404"/>
        </pc:sldMkLst>
      </pc:sldChg>
      <pc:sldChg chg="add">
        <pc:chgData name="Matheus MOURA DE LEMOS" userId="S::matheus.moura-de-lemos@enpc.fr::62b4a82e-ded9-4eaa-82ea-d3a85f5728f7" providerId="AD" clId="Web-{F2699443-D7F7-B6A2-4484-DA614C5298B9}" dt="2023-03-18T11:49:45.098" v="43"/>
        <pc:sldMkLst>
          <pc:docMk/>
          <pc:sldMk cId="3309086823" sldId="405"/>
        </pc:sldMkLst>
      </pc:sldChg>
      <pc:sldChg chg="add del">
        <pc:chgData name="Matheus MOURA DE LEMOS" userId="S::matheus.moura-de-lemos@enpc.fr::62b4a82e-ded9-4eaa-82ea-d3a85f5728f7" providerId="AD" clId="Web-{F2699443-D7F7-B6A2-4484-DA614C5298B9}" dt="2023-03-18T11:50:04.692" v="49"/>
        <pc:sldMkLst>
          <pc:docMk/>
          <pc:sldMk cId="1261677191" sldId="406"/>
        </pc:sldMkLst>
      </pc:sldChg>
      <pc:sldChg chg="add">
        <pc:chgData name="Matheus MOURA DE LEMOS" userId="S::matheus.moura-de-lemos@enpc.fr::62b4a82e-ded9-4eaa-82ea-d3a85f5728f7" providerId="AD" clId="Web-{F2699443-D7F7-B6A2-4484-DA614C5298B9}" dt="2023-03-18T11:51:37.336" v="64"/>
        <pc:sldMkLst>
          <pc:docMk/>
          <pc:sldMk cId="2683117687" sldId="406"/>
        </pc:sldMkLst>
      </pc:sldChg>
      <pc:sldChg chg="add del">
        <pc:chgData name="Matheus MOURA DE LEMOS" userId="S::matheus.moura-de-lemos@enpc.fr::62b4a82e-ded9-4eaa-82ea-d3a85f5728f7" providerId="AD" clId="Web-{F2699443-D7F7-B6A2-4484-DA614C5298B9}" dt="2023-03-18T11:50:04.692" v="48"/>
        <pc:sldMkLst>
          <pc:docMk/>
          <pc:sldMk cId="588334998" sldId="407"/>
        </pc:sldMkLst>
      </pc:sldChg>
      <pc:sldChg chg="add">
        <pc:chgData name="Matheus MOURA DE LEMOS" userId="S::matheus.moura-de-lemos@enpc.fr::62b4a82e-ded9-4eaa-82ea-d3a85f5728f7" providerId="AD" clId="Web-{F2699443-D7F7-B6A2-4484-DA614C5298B9}" dt="2023-03-18T11:52:51.025" v="76"/>
        <pc:sldMkLst>
          <pc:docMk/>
          <pc:sldMk cId="1045109407" sldId="407"/>
        </pc:sldMkLst>
      </pc:sldChg>
      <pc:sldChg chg="add">
        <pc:chgData name="Matheus MOURA DE LEMOS" userId="S::matheus.moura-de-lemos@enpc.fr::62b4a82e-ded9-4eaa-82ea-d3a85f5728f7" providerId="AD" clId="Web-{F2699443-D7F7-B6A2-4484-DA614C5298B9}" dt="2023-03-18T11:55:20.842" v="92"/>
        <pc:sldMkLst>
          <pc:docMk/>
          <pc:sldMk cId="3178850953" sldId="408"/>
        </pc:sldMkLst>
      </pc:sldChg>
      <pc:sldChg chg="add">
        <pc:chgData name="Matheus MOURA DE LEMOS" userId="S::matheus.moura-de-lemos@enpc.fr::62b4a82e-ded9-4eaa-82ea-d3a85f5728f7" providerId="AD" clId="Web-{F2699443-D7F7-B6A2-4484-DA614C5298B9}" dt="2023-03-18T11:55:20.889" v="93"/>
        <pc:sldMkLst>
          <pc:docMk/>
          <pc:sldMk cId="2129579862" sldId="409"/>
        </pc:sldMkLst>
      </pc:sldChg>
      <pc:sldChg chg="modSp add">
        <pc:chgData name="Matheus MOURA DE LEMOS" userId="S::matheus.moura-de-lemos@enpc.fr::62b4a82e-ded9-4eaa-82ea-d3a85f5728f7" providerId="AD" clId="Web-{F2699443-D7F7-B6A2-4484-DA614C5298B9}" dt="2023-03-18T11:55:54.108" v="102" actId="1076"/>
        <pc:sldMkLst>
          <pc:docMk/>
          <pc:sldMk cId="1520134413" sldId="410"/>
        </pc:sldMkLst>
        <pc:spChg chg="mod">
          <ac:chgData name="Matheus MOURA DE LEMOS" userId="S::matheus.moura-de-lemos@enpc.fr::62b4a82e-ded9-4eaa-82ea-d3a85f5728f7" providerId="AD" clId="Web-{F2699443-D7F7-B6A2-4484-DA614C5298B9}" dt="2023-03-18T11:55:54.108" v="102" actId="1076"/>
          <ac:spMkLst>
            <pc:docMk/>
            <pc:sldMk cId="1520134413" sldId="410"/>
            <ac:spMk id="4" creationId="{E0FD9D12-9BAC-FB0B-800B-24375183CB72}"/>
          </ac:spMkLst>
        </pc:spChg>
      </pc:sldChg>
      <pc:sldChg chg="modSp add">
        <pc:chgData name="Matheus MOURA DE LEMOS" userId="S::matheus.moura-de-lemos@enpc.fr::62b4a82e-ded9-4eaa-82ea-d3a85f5728f7" providerId="AD" clId="Web-{F2699443-D7F7-B6A2-4484-DA614C5298B9}" dt="2023-03-18T11:55:46.249" v="101" actId="20577"/>
        <pc:sldMkLst>
          <pc:docMk/>
          <pc:sldMk cId="2615415056" sldId="411"/>
        </pc:sldMkLst>
        <pc:spChg chg="mod">
          <ac:chgData name="Matheus MOURA DE LEMOS" userId="S::matheus.moura-de-lemos@enpc.fr::62b4a82e-ded9-4eaa-82ea-d3a85f5728f7" providerId="AD" clId="Web-{F2699443-D7F7-B6A2-4484-DA614C5298B9}" dt="2023-03-18T11:55:46.249" v="101" actId="20577"/>
          <ac:spMkLst>
            <pc:docMk/>
            <pc:sldMk cId="2615415056" sldId="411"/>
            <ac:spMk id="4" creationId="{E0FD9D12-9BAC-FB0B-800B-24375183CB72}"/>
          </ac:spMkLst>
        </pc:spChg>
      </pc:sldChg>
      <pc:sldChg chg="modSp add del replId">
        <pc:chgData name="Matheus MOURA DE LEMOS" userId="S::matheus.moura-de-lemos@enpc.fr::62b4a82e-ded9-4eaa-82ea-d3a85f5728f7" providerId="AD" clId="Web-{F2699443-D7F7-B6A2-4484-DA614C5298B9}" dt="2023-03-18T12:17:24.737" v="121"/>
        <pc:sldMkLst>
          <pc:docMk/>
          <pc:sldMk cId="2584284609" sldId="412"/>
        </pc:sldMkLst>
        <pc:spChg chg="mod">
          <ac:chgData name="Matheus MOURA DE LEMOS" userId="S::matheus.moura-de-lemos@enpc.fr::62b4a82e-ded9-4eaa-82ea-d3a85f5728f7" providerId="AD" clId="Web-{F2699443-D7F7-B6A2-4484-DA614C5298B9}" dt="2023-03-18T12:17:10.315" v="117" actId="20577"/>
          <ac:spMkLst>
            <pc:docMk/>
            <pc:sldMk cId="2584284609" sldId="412"/>
            <ac:spMk id="3" creationId="{44A8FED4-C4A4-A126-11BC-61FF5ED425D6}"/>
          </ac:spMkLst>
        </pc:spChg>
        <pc:spChg chg="mod">
          <ac:chgData name="Matheus MOURA DE LEMOS" userId="S::matheus.moura-de-lemos@enpc.fr::62b4a82e-ded9-4eaa-82ea-d3a85f5728f7" providerId="AD" clId="Web-{F2699443-D7F7-B6A2-4484-DA614C5298B9}" dt="2023-03-18T12:08:29.645" v="104" actId="1076"/>
          <ac:spMkLst>
            <pc:docMk/>
            <pc:sldMk cId="2584284609" sldId="412"/>
            <ac:spMk id="5" creationId="{3DB677D7-8734-7ABE-0FE9-12823D60CD22}"/>
          </ac:spMkLst>
        </pc:spChg>
      </pc:sldChg>
      <pc:sldChg chg="addSp modSp add">
        <pc:chgData name="Matheus MOURA DE LEMOS" userId="S::matheus.moura-de-lemos@enpc.fr::62b4a82e-ded9-4eaa-82ea-d3a85f5728f7" providerId="AD" clId="Web-{F2699443-D7F7-B6A2-4484-DA614C5298B9}" dt="2023-03-18T12:34:51.344" v="134" actId="20577"/>
        <pc:sldMkLst>
          <pc:docMk/>
          <pc:sldMk cId="1105789789" sldId="413"/>
        </pc:sldMkLst>
        <pc:spChg chg="mod">
          <ac:chgData name="Matheus MOURA DE LEMOS" userId="S::matheus.moura-de-lemos@enpc.fr::62b4a82e-ded9-4eaa-82ea-d3a85f5728f7" providerId="AD" clId="Web-{F2699443-D7F7-B6A2-4484-DA614C5298B9}" dt="2023-03-18T12:34:51.344" v="134" actId="20577"/>
          <ac:spMkLst>
            <pc:docMk/>
            <pc:sldMk cId="1105789789" sldId="413"/>
            <ac:spMk id="2" creationId="{A0507D03-8336-92AA-3AEC-3BAB91FAB907}"/>
          </ac:spMkLst>
        </pc:spChg>
        <pc:spChg chg="add mod">
          <ac:chgData name="Matheus MOURA DE LEMOS" userId="S::matheus.moura-de-lemos@enpc.fr::62b4a82e-ded9-4eaa-82ea-d3a85f5728f7" providerId="AD" clId="Web-{F2699443-D7F7-B6A2-4484-DA614C5298B9}" dt="2023-03-18T12:17:22.456" v="120" actId="1076"/>
          <ac:spMkLst>
            <pc:docMk/>
            <pc:sldMk cId="1105789789" sldId="413"/>
            <ac:spMk id="43" creationId="{26672BDD-EEA4-8981-F8D8-0D0FC29EEB9A}"/>
          </ac:spMkLst>
        </pc:spChg>
      </pc:sldChg>
      <pc:sldChg chg="addSp modSp add">
        <pc:chgData name="Matheus MOURA DE LEMOS" userId="S::matheus.moura-de-lemos@enpc.fr::62b4a82e-ded9-4eaa-82ea-d3a85f5728f7" providerId="AD" clId="Web-{F2699443-D7F7-B6A2-4484-DA614C5298B9}" dt="2023-03-18T12:41:25.964" v="142" actId="1076"/>
        <pc:sldMkLst>
          <pc:docMk/>
          <pc:sldMk cId="1079535372" sldId="414"/>
        </pc:sldMkLst>
        <pc:spChg chg="mod">
          <ac:chgData name="Matheus MOURA DE LEMOS" userId="S::matheus.moura-de-lemos@enpc.fr::62b4a82e-ded9-4eaa-82ea-d3a85f5728f7" providerId="AD" clId="Web-{F2699443-D7F7-B6A2-4484-DA614C5298B9}" dt="2023-03-18T12:34:56.782" v="135"/>
          <ac:spMkLst>
            <pc:docMk/>
            <pc:sldMk cId="1079535372" sldId="414"/>
            <ac:spMk id="2" creationId="{A0507D03-8336-92AA-3AEC-3BAB91FAB907}"/>
          </ac:spMkLst>
        </pc:spChg>
        <pc:spChg chg="add mod">
          <ac:chgData name="Matheus MOURA DE LEMOS" userId="S::matheus.moura-de-lemos@enpc.fr::62b4a82e-ded9-4eaa-82ea-d3a85f5728f7" providerId="AD" clId="Web-{F2699443-D7F7-B6A2-4484-DA614C5298B9}" dt="2023-03-18T12:29:35.820" v="124" actId="1076"/>
          <ac:spMkLst>
            <pc:docMk/>
            <pc:sldMk cId="1079535372" sldId="414"/>
            <ac:spMk id="38" creationId="{565EEAAF-75E2-4CB6-1479-3F3645645BAE}"/>
          </ac:spMkLst>
        </pc:spChg>
        <pc:graphicFrameChg chg="mod">
          <ac:chgData name="Matheus MOURA DE LEMOS" userId="S::matheus.moura-de-lemos@enpc.fr::62b4a82e-ded9-4eaa-82ea-d3a85f5728f7" providerId="AD" clId="Web-{F2699443-D7F7-B6A2-4484-DA614C5298B9}" dt="2023-03-18T12:41:25.964" v="142" actId="1076"/>
          <ac:graphicFrameMkLst>
            <pc:docMk/>
            <pc:sldMk cId="1079535372" sldId="414"/>
            <ac:graphicFrameMk id="10" creationId="{AD39A138-66F0-43CF-5786-5AEB9EB6DB35}"/>
          </ac:graphicFrameMkLst>
        </pc:graphicFrameChg>
      </pc:sldChg>
      <pc:sldChg chg="addSp delSp modSp add">
        <pc:chgData name="Matheus MOURA DE LEMOS" userId="S::matheus.moura-de-lemos@enpc.fr::62b4a82e-ded9-4eaa-82ea-d3a85f5728f7" providerId="AD" clId="Web-{F2699443-D7F7-B6A2-4484-DA614C5298B9}" dt="2023-03-18T12:45:25.487" v="146"/>
        <pc:sldMkLst>
          <pc:docMk/>
          <pc:sldMk cId="1846186145" sldId="415"/>
        </pc:sldMkLst>
        <pc:spChg chg="add mod">
          <ac:chgData name="Matheus MOURA DE LEMOS" userId="S::matheus.moura-de-lemos@enpc.fr::62b4a82e-ded9-4eaa-82ea-d3a85f5728f7" providerId="AD" clId="Web-{F2699443-D7F7-B6A2-4484-DA614C5298B9}" dt="2023-03-18T12:41:01.604" v="138" actId="1076"/>
          <ac:spMkLst>
            <pc:docMk/>
            <pc:sldMk cId="1846186145" sldId="415"/>
            <ac:spMk id="20" creationId="{879AFC19-97DD-7B92-F52E-6E08FC7C432A}"/>
          </ac:spMkLst>
        </pc:spChg>
        <pc:spChg chg="add mod">
          <ac:chgData name="Matheus MOURA DE LEMOS" userId="S::matheus.moura-de-lemos@enpc.fr::62b4a82e-ded9-4eaa-82ea-d3a85f5728f7" providerId="AD" clId="Web-{F2699443-D7F7-B6A2-4484-DA614C5298B9}" dt="2023-03-18T12:41:06.026" v="140" actId="1076"/>
          <ac:spMkLst>
            <pc:docMk/>
            <pc:sldMk cId="1846186145" sldId="415"/>
            <ac:spMk id="22" creationId="{DF3D43D6-88BE-67AE-1482-756BE4BAF3CF}"/>
          </ac:spMkLst>
        </pc:spChg>
        <pc:spChg chg="add del mod">
          <ac:chgData name="Matheus MOURA DE LEMOS" userId="S::matheus.moura-de-lemos@enpc.fr::62b4a82e-ded9-4eaa-82ea-d3a85f5728f7" providerId="AD" clId="Web-{F2699443-D7F7-B6A2-4484-DA614C5298B9}" dt="2023-03-18T12:45:25.487" v="146"/>
          <ac:spMkLst>
            <pc:docMk/>
            <pc:sldMk cId="1846186145" sldId="415"/>
            <ac:spMk id="23" creationId="{02BCEB1D-9FAE-880E-1D40-E9FDF4DC4954}"/>
          </ac:spMkLst>
        </pc:spChg>
      </pc:sldChg>
      <pc:sldChg chg="addSp modSp add ord">
        <pc:chgData name="Matheus MOURA DE LEMOS" userId="S::matheus.moura-de-lemos@enpc.fr::62b4a82e-ded9-4eaa-82ea-d3a85f5728f7" providerId="AD" clId="Web-{F2699443-D7F7-B6A2-4484-DA614C5298B9}" dt="2023-03-19T13:01:36.829" v="160"/>
        <pc:sldMkLst>
          <pc:docMk/>
          <pc:sldMk cId="2028193212" sldId="416"/>
        </pc:sldMkLst>
        <pc:spChg chg="add mod">
          <ac:chgData name="Matheus MOURA DE LEMOS" userId="S::matheus.moura-de-lemos@enpc.fr::62b4a82e-ded9-4eaa-82ea-d3a85f5728f7" providerId="AD" clId="Web-{F2699443-D7F7-B6A2-4484-DA614C5298B9}" dt="2023-03-18T12:45:50.987" v="150" actId="1076"/>
          <ac:spMkLst>
            <pc:docMk/>
            <pc:sldMk cId="2028193212" sldId="416"/>
            <ac:spMk id="19" creationId="{627E9014-19DC-EA54-9CD4-C75C8DC480A9}"/>
          </ac:spMkLst>
        </pc:spChg>
        <pc:graphicFrameChg chg="modGraphic">
          <ac:chgData name="Matheus MOURA DE LEMOS" userId="S::matheus.moura-de-lemos@enpc.fr::62b4a82e-ded9-4eaa-82ea-d3a85f5728f7" providerId="AD" clId="Web-{F2699443-D7F7-B6A2-4484-DA614C5298B9}" dt="2023-03-18T12:46:18.785" v="154" actId="20577"/>
          <ac:graphicFrameMkLst>
            <pc:docMk/>
            <pc:sldMk cId="2028193212" sldId="416"/>
            <ac:graphicFrameMk id="7" creationId="{306AFAD5-4EE6-DC94-76EE-B8AE94A2E2D3}"/>
          </ac:graphicFrameMkLst>
        </pc:graphicFrameChg>
      </pc:sldChg>
      <pc:sldChg chg="add">
        <pc:chgData name="Matheus MOURA DE LEMOS" userId="S::matheus.moura-de-lemos@enpc.fr::62b4a82e-ded9-4eaa-82ea-d3a85f5728f7" providerId="AD" clId="Web-{F2699443-D7F7-B6A2-4484-DA614C5298B9}" dt="2023-03-19T13:01:14.578" v="158"/>
        <pc:sldMkLst>
          <pc:docMk/>
          <pc:sldMk cId="2498622587" sldId="417"/>
        </pc:sldMkLst>
      </pc:sldChg>
      <pc:sldChg chg="add">
        <pc:chgData name="Matheus MOURA DE LEMOS" userId="S::matheus.moura-de-lemos@enpc.fr::62b4a82e-ded9-4eaa-82ea-d3a85f5728f7" providerId="AD" clId="Web-{F2699443-D7F7-B6A2-4484-DA614C5298B9}" dt="2023-03-19T13:01:14.719" v="159"/>
        <pc:sldMkLst>
          <pc:docMk/>
          <pc:sldMk cId="2894256943" sldId="418"/>
        </pc:sldMkLst>
      </pc:sldChg>
      <pc:sldChg chg="add">
        <pc:chgData name="Matheus MOURA DE LEMOS" userId="S::matheus.moura-de-lemos@enpc.fr::62b4a82e-ded9-4eaa-82ea-d3a85f5728f7" providerId="AD" clId="Web-{F2699443-D7F7-B6A2-4484-DA614C5298B9}" dt="2023-03-19T13:58:24.278" v="183"/>
        <pc:sldMkLst>
          <pc:docMk/>
          <pc:sldMk cId="166428583" sldId="419"/>
        </pc:sldMkLst>
      </pc:sldChg>
      <pc:sldChg chg="add">
        <pc:chgData name="Matheus MOURA DE LEMOS" userId="S::matheus.moura-de-lemos@enpc.fr::62b4a82e-ded9-4eaa-82ea-d3a85f5728f7" providerId="AD" clId="Web-{F2699443-D7F7-B6A2-4484-DA614C5298B9}" dt="2023-03-19T13:58:24.387" v="184"/>
        <pc:sldMkLst>
          <pc:docMk/>
          <pc:sldMk cId="3377151946" sldId="420"/>
        </pc:sldMkLst>
      </pc:sldChg>
      <pc:sldMasterChg chg="add addSldLayout">
        <pc:chgData name="Matheus MOURA DE LEMOS" userId="S::matheus.moura-de-lemos@enpc.fr::62b4a82e-ded9-4eaa-82ea-d3a85f5728f7" providerId="AD" clId="Web-{F2699443-D7F7-B6A2-4484-DA614C5298B9}" dt="2023-03-18T11:36:08.529" v="0"/>
        <pc:sldMasterMkLst>
          <pc:docMk/>
          <pc:sldMasterMk cId="1119878934" sldId="2147483742"/>
        </pc:sldMasterMkLst>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3097312432" sldId="2147483743"/>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96528489" sldId="2147483744"/>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254984148" sldId="2147483745"/>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3573528973" sldId="2147483746"/>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414797481" sldId="2147483747"/>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3181659133" sldId="2147483748"/>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938010130" sldId="2147483749"/>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2997591331" sldId="2147483750"/>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601031242" sldId="2147483751"/>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2670893766" sldId="2147483752"/>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697285128" sldId="2147483753"/>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716323162" sldId="2147483754"/>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049503040" sldId="2147483755"/>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2496001606" sldId="2147483756"/>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4088715993" sldId="2147483757"/>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588507836" sldId="2147483758"/>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695325291" sldId="2147483759"/>
          </pc:sldLayoutMkLst>
        </pc:sldLayoutChg>
        <pc:sldLayoutChg chg="add">
          <pc:chgData name="Matheus MOURA DE LEMOS" userId="S::matheus.moura-de-lemos@enpc.fr::62b4a82e-ded9-4eaa-82ea-d3a85f5728f7" providerId="AD" clId="Web-{F2699443-D7F7-B6A2-4484-DA614C5298B9}" dt="2023-03-18T11:36:08.529" v="0"/>
          <pc:sldLayoutMkLst>
            <pc:docMk/>
            <pc:sldMasterMk cId="1119878934" sldId="2147483742"/>
            <pc:sldLayoutMk cId="1464084222" sldId="2147483760"/>
          </pc:sldLayoutMkLst>
        </pc:sldLayoutChg>
      </pc:sldMasterChg>
      <pc:sldMasterChg chg="add addSldLayout">
        <pc:chgData name="Matheus MOURA DE LEMOS" userId="S::matheus.moura-de-lemos@enpc.fr::62b4a82e-ded9-4eaa-82ea-d3a85f5728f7" providerId="AD" clId="Web-{F2699443-D7F7-B6A2-4484-DA614C5298B9}" dt="2023-03-18T12:17:11.831" v="118"/>
        <pc:sldMasterMkLst>
          <pc:docMk/>
          <pc:sldMasterMk cId="4280190207" sldId="2147483761"/>
        </pc:sldMasterMkLst>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1157818433" sldId="2147483762"/>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938782997" sldId="2147483763"/>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2711336396" sldId="2147483764"/>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53551674" sldId="2147483765"/>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1523746539" sldId="2147483766"/>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3003793364" sldId="2147483767"/>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365219016" sldId="2147483768"/>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1609589589" sldId="2147483769"/>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415745182" sldId="2147483770"/>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3520096584" sldId="2147483771"/>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4226710638" sldId="2147483772"/>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1755549868" sldId="2147483773"/>
          </pc:sldLayoutMkLst>
        </pc:sldLayoutChg>
        <pc:sldLayoutChg chg="add">
          <pc:chgData name="Matheus MOURA DE LEMOS" userId="S::matheus.moura-de-lemos@enpc.fr::62b4a82e-ded9-4eaa-82ea-d3a85f5728f7" providerId="AD" clId="Web-{F2699443-D7F7-B6A2-4484-DA614C5298B9}" dt="2023-03-18T12:17:11.831" v="118"/>
          <pc:sldLayoutMkLst>
            <pc:docMk/>
            <pc:sldMasterMk cId="4280190207" sldId="2147483761"/>
            <pc:sldLayoutMk cId="1622160538" sldId="2147483774"/>
          </pc:sldLayoutMkLst>
        </pc:sldLayoutChg>
      </pc:sldMasterChg>
    </pc:docChg>
  </pc:docChgLst>
  <pc:docChgLst>
    <pc:chgData name="Antoine BOUQUAHEUX" userId="51df2ebb-719c-4d8e-bc32-95cc2ab47627" providerId="ADAL" clId="{381FDCD6-C3EF-4609-AE60-C572D90E4D50}"/>
    <pc:docChg chg="undo redo custSel addSld delSld modSld sldOrd modMainMaster modSection">
      <pc:chgData name="Antoine BOUQUAHEUX" userId="51df2ebb-719c-4d8e-bc32-95cc2ab47627" providerId="ADAL" clId="{381FDCD6-C3EF-4609-AE60-C572D90E4D50}" dt="2023-02-22T10:27:32.561" v="40935" actId="1076"/>
      <pc:docMkLst>
        <pc:docMk/>
      </pc:docMkLst>
      <pc:sldChg chg="delSp modSp add mod setBg">
        <pc:chgData name="Antoine BOUQUAHEUX" userId="51df2ebb-719c-4d8e-bc32-95cc2ab47627" providerId="ADAL" clId="{381FDCD6-C3EF-4609-AE60-C572D90E4D50}" dt="2023-02-06T15:27:27.537" v="12" actId="478"/>
        <pc:sldMkLst>
          <pc:docMk/>
          <pc:sldMk cId="0" sldId="257"/>
        </pc:sldMkLst>
        <pc:spChg chg="del">
          <ac:chgData name="Antoine BOUQUAHEUX" userId="51df2ebb-719c-4d8e-bc32-95cc2ab47627" providerId="ADAL" clId="{381FDCD6-C3EF-4609-AE60-C572D90E4D50}" dt="2023-02-06T15:27:27.537" v="12" actId="478"/>
          <ac:spMkLst>
            <pc:docMk/>
            <pc:sldMk cId="0" sldId="257"/>
            <ac:spMk id="4" creationId="{4376EACB-31E1-55AF-491C-7EC37518BCAB}"/>
          </ac:spMkLst>
        </pc:spChg>
        <pc:spChg chg="mod">
          <ac:chgData name="Antoine BOUQUAHEUX" userId="51df2ebb-719c-4d8e-bc32-95cc2ab47627" providerId="ADAL" clId="{381FDCD6-C3EF-4609-AE60-C572D90E4D50}" dt="2023-02-06T15:27:20.635" v="11" actId="404"/>
          <ac:spMkLst>
            <pc:docMk/>
            <pc:sldMk cId="0" sldId="257"/>
            <ac:spMk id="185" creationId="{00000000-0000-0000-0000-000000000000}"/>
          </ac:spMkLst>
        </pc:spChg>
      </pc:sldChg>
      <pc:sldChg chg="addSp delSp modSp new mod">
        <pc:chgData name="Antoine BOUQUAHEUX" userId="51df2ebb-719c-4d8e-bc32-95cc2ab47627" providerId="ADAL" clId="{381FDCD6-C3EF-4609-AE60-C572D90E4D50}" dt="2023-02-06T15:34:44.491" v="96" actId="20577"/>
        <pc:sldMkLst>
          <pc:docMk/>
          <pc:sldMk cId="3966993664" sldId="258"/>
        </pc:sldMkLst>
        <pc:spChg chg="mod">
          <ac:chgData name="Antoine BOUQUAHEUX" userId="51df2ebb-719c-4d8e-bc32-95cc2ab47627" providerId="ADAL" clId="{381FDCD6-C3EF-4609-AE60-C572D90E4D50}" dt="2023-02-06T15:34:41.546" v="95" actId="20577"/>
          <ac:spMkLst>
            <pc:docMk/>
            <pc:sldMk cId="3966993664" sldId="258"/>
            <ac:spMk id="2" creationId="{5702CBD2-D018-8AF5-2A0C-2AEA59B20BEC}"/>
          </ac:spMkLst>
        </pc:spChg>
        <pc:spChg chg="mod">
          <ac:chgData name="Antoine BOUQUAHEUX" userId="51df2ebb-719c-4d8e-bc32-95cc2ab47627" providerId="ADAL" clId="{381FDCD6-C3EF-4609-AE60-C572D90E4D50}" dt="2023-02-06T15:34:44.491" v="96" actId="20577"/>
          <ac:spMkLst>
            <pc:docMk/>
            <pc:sldMk cId="3966993664" sldId="258"/>
            <ac:spMk id="3" creationId="{AC02CCBE-A906-9D82-B9F4-A6DA23B5E4FE}"/>
          </ac:spMkLst>
        </pc:spChg>
        <pc:picChg chg="add del mod">
          <ac:chgData name="Antoine BOUQUAHEUX" userId="51df2ebb-719c-4d8e-bc32-95cc2ab47627" providerId="ADAL" clId="{381FDCD6-C3EF-4609-AE60-C572D90E4D50}" dt="2023-02-06T15:34:39.826" v="94" actId="478"/>
          <ac:picMkLst>
            <pc:docMk/>
            <pc:sldMk cId="3966993664" sldId="258"/>
            <ac:picMk id="4" creationId="{68145D72-5E5B-B6F0-C25D-F42F3B5148A2}"/>
          </ac:picMkLst>
        </pc:picChg>
        <pc:picChg chg="add del mod">
          <ac:chgData name="Antoine BOUQUAHEUX" userId="51df2ebb-719c-4d8e-bc32-95cc2ab47627" providerId="ADAL" clId="{381FDCD6-C3EF-4609-AE60-C572D90E4D50}" dt="2023-02-06T15:31:50.720" v="35" actId="478"/>
          <ac:picMkLst>
            <pc:docMk/>
            <pc:sldMk cId="3966993664" sldId="258"/>
            <ac:picMk id="1026" creationId="{C0FB28A7-E172-263E-F61D-CE430476E4B3}"/>
          </ac:picMkLst>
        </pc:picChg>
        <pc:picChg chg="add del">
          <ac:chgData name="Antoine BOUQUAHEUX" userId="51df2ebb-719c-4d8e-bc32-95cc2ab47627" providerId="ADAL" clId="{381FDCD6-C3EF-4609-AE60-C572D90E4D50}" dt="2023-02-06T15:31:49.464" v="34" actId="21"/>
          <ac:picMkLst>
            <pc:docMk/>
            <pc:sldMk cId="3966993664" sldId="258"/>
            <ac:picMk id="1028" creationId="{65182066-71FD-DCE6-4513-FF8E9DF704E5}"/>
          </ac:picMkLst>
        </pc:picChg>
      </pc:sldChg>
      <pc:sldChg chg="addSp modSp add del mod ord">
        <pc:chgData name="Antoine BOUQUAHEUX" userId="51df2ebb-719c-4d8e-bc32-95cc2ab47627" providerId="ADAL" clId="{381FDCD6-C3EF-4609-AE60-C572D90E4D50}" dt="2023-02-13T11:05:12.499" v="12770" actId="2696"/>
        <pc:sldMkLst>
          <pc:docMk/>
          <pc:sldMk cId="1998328550" sldId="259"/>
        </pc:sldMkLst>
        <pc:spChg chg="mod">
          <ac:chgData name="Antoine BOUQUAHEUX" userId="51df2ebb-719c-4d8e-bc32-95cc2ab47627" providerId="ADAL" clId="{381FDCD6-C3EF-4609-AE60-C572D90E4D50}" dt="2023-02-13T10:32:14.988" v="12023" actId="403"/>
          <ac:spMkLst>
            <pc:docMk/>
            <pc:sldMk cId="1998328550" sldId="259"/>
            <ac:spMk id="2" creationId="{5702CBD2-D018-8AF5-2A0C-2AEA59B20BEC}"/>
          </ac:spMkLst>
        </pc:spChg>
        <pc:spChg chg="mod">
          <ac:chgData name="Antoine BOUQUAHEUX" userId="51df2ebb-719c-4d8e-bc32-95cc2ab47627" providerId="ADAL" clId="{381FDCD6-C3EF-4609-AE60-C572D90E4D50}" dt="2023-02-13T10:47:30.255" v="12172" actId="14100"/>
          <ac:spMkLst>
            <pc:docMk/>
            <pc:sldMk cId="1998328550" sldId="259"/>
            <ac:spMk id="3" creationId="{AC02CCBE-A906-9D82-B9F4-A6DA23B5E4FE}"/>
          </ac:spMkLst>
        </pc:spChg>
        <pc:picChg chg="mod">
          <ac:chgData name="Antoine BOUQUAHEUX" userId="51df2ebb-719c-4d8e-bc32-95cc2ab47627" providerId="ADAL" clId="{381FDCD6-C3EF-4609-AE60-C572D90E4D50}" dt="2023-02-13T10:46:12.420" v="12138" actId="1076"/>
          <ac:picMkLst>
            <pc:docMk/>
            <pc:sldMk cId="1998328550" sldId="259"/>
            <ac:picMk id="4" creationId="{68145D72-5E5B-B6F0-C25D-F42F3B5148A2}"/>
          </ac:picMkLst>
        </pc:picChg>
        <pc:picChg chg="add mod modCrop">
          <ac:chgData name="Antoine BOUQUAHEUX" userId="51df2ebb-719c-4d8e-bc32-95cc2ab47627" providerId="ADAL" clId="{381FDCD6-C3EF-4609-AE60-C572D90E4D50}" dt="2023-02-13T10:46:14.264" v="12139" actId="1076"/>
          <ac:picMkLst>
            <pc:docMk/>
            <pc:sldMk cId="1998328550" sldId="259"/>
            <ac:picMk id="7" creationId="{B5CA24D6-8501-CF3B-6352-B96462B33CBD}"/>
          </ac:picMkLst>
        </pc:picChg>
      </pc:sldChg>
      <pc:sldChg chg="addSp delSp modSp del mod ord modNotesTx">
        <pc:chgData name="Antoine BOUQUAHEUX" userId="51df2ebb-719c-4d8e-bc32-95cc2ab47627" providerId="ADAL" clId="{381FDCD6-C3EF-4609-AE60-C572D90E4D50}" dt="2023-02-13T18:11:41.853" v="26915" actId="2696"/>
        <pc:sldMkLst>
          <pc:docMk/>
          <pc:sldMk cId="2658055142" sldId="261"/>
        </pc:sldMkLst>
        <pc:spChg chg="mod">
          <ac:chgData name="Antoine BOUQUAHEUX" userId="51df2ebb-719c-4d8e-bc32-95cc2ab47627" providerId="ADAL" clId="{381FDCD6-C3EF-4609-AE60-C572D90E4D50}" dt="2023-02-13T17:58:34.077" v="25900" actId="20577"/>
          <ac:spMkLst>
            <pc:docMk/>
            <pc:sldMk cId="2658055142" sldId="261"/>
            <ac:spMk id="2" creationId="{BE383888-CB5D-0CAE-EAE6-52E46ECF59B9}"/>
          </ac:spMkLst>
        </pc:spChg>
        <pc:spChg chg="add del mod">
          <ac:chgData name="Antoine BOUQUAHEUX" userId="51df2ebb-719c-4d8e-bc32-95cc2ab47627" providerId="ADAL" clId="{381FDCD6-C3EF-4609-AE60-C572D90E4D50}" dt="2023-02-13T10:31:16.611" v="11974" actId="478"/>
          <ac:spMkLst>
            <pc:docMk/>
            <pc:sldMk cId="2658055142" sldId="261"/>
            <ac:spMk id="3" creationId="{A3CE63F4-E31B-6461-0270-B985B7B19A90}"/>
          </ac:spMkLst>
        </pc:spChg>
        <pc:spChg chg="add del mod">
          <ac:chgData name="Antoine BOUQUAHEUX" userId="51df2ebb-719c-4d8e-bc32-95cc2ab47627" providerId="ADAL" clId="{381FDCD6-C3EF-4609-AE60-C572D90E4D50}" dt="2023-02-13T10:30:45.683" v="11967"/>
          <ac:spMkLst>
            <pc:docMk/>
            <pc:sldMk cId="2658055142" sldId="261"/>
            <ac:spMk id="4" creationId="{3B810A53-5670-244B-7C91-882A4891A476}"/>
          </ac:spMkLst>
        </pc:spChg>
        <pc:spChg chg="add mod">
          <ac:chgData name="Antoine BOUQUAHEUX" userId="51df2ebb-719c-4d8e-bc32-95cc2ab47627" providerId="ADAL" clId="{381FDCD6-C3EF-4609-AE60-C572D90E4D50}" dt="2023-02-13T18:00:20.297" v="25951" actId="20577"/>
          <ac:spMkLst>
            <pc:docMk/>
            <pc:sldMk cId="2658055142" sldId="261"/>
            <ac:spMk id="5" creationId="{03C1BE55-EDED-C890-D8E4-596EEE9F2A10}"/>
          </ac:spMkLst>
        </pc:spChg>
        <pc:spChg chg="add del mod">
          <ac:chgData name="Antoine BOUQUAHEUX" userId="51df2ebb-719c-4d8e-bc32-95cc2ab47627" providerId="ADAL" clId="{381FDCD6-C3EF-4609-AE60-C572D90E4D50}" dt="2023-02-06T18:09:41.123" v="2483" actId="478"/>
          <ac:spMkLst>
            <pc:docMk/>
            <pc:sldMk cId="2658055142" sldId="261"/>
            <ac:spMk id="5" creationId="{6633375F-7415-E42A-2D2C-F11C7B2D6603}"/>
          </ac:spMkLst>
        </pc:spChg>
        <pc:spChg chg="add del mod">
          <ac:chgData name="Antoine BOUQUAHEUX" userId="51df2ebb-719c-4d8e-bc32-95cc2ab47627" providerId="ADAL" clId="{381FDCD6-C3EF-4609-AE60-C572D90E4D50}" dt="2023-02-09T13:25:53.187" v="10482" actId="478"/>
          <ac:spMkLst>
            <pc:docMk/>
            <pc:sldMk cId="2658055142" sldId="261"/>
            <ac:spMk id="6" creationId="{DA6DDFCE-B7D0-62B3-F990-450260727BEB}"/>
          </ac:spMkLst>
        </pc:spChg>
        <pc:picChg chg="add del">
          <ac:chgData name="Antoine BOUQUAHEUX" userId="51df2ebb-719c-4d8e-bc32-95cc2ab47627" providerId="ADAL" clId="{381FDCD6-C3EF-4609-AE60-C572D90E4D50}" dt="2023-02-06T19:15:36.322" v="3809" actId="22"/>
          <ac:picMkLst>
            <pc:docMk/>
            <pc:sldMk cId="2658055142" sldId="261"/>
            <ac:picMk id="8" creationId="{81799F51-84EC-8270-0795-291C65D8E024}"/>
          </ac:picMkLst>
        </pc:picChg>
      </pc:sldChg>
      <pc:sldChg chg="addSp modSp">
        <pc:chgData name="Antoine BOUQUAHEUX" userId="51df2ebb-719c-4d8e-bc32-95cc2ab47627" providerId="ADAL" clId="{381FDCD6-C3EF-4609-AE60-C572D90E4D50}" dt="2023-02-06T19:32:13.827" v="5393"/>
        <pc:sldMkLst>
          <pc:docMk/>
          <pc:sldMk cId="848854508" sldId="262"/>
        </pc:sldMkLst>
        <pc:spChg chg="add mod">
          <ac:chgData name="Antoine BOUQUAHEUX" userId="51df2ebb-719c-4d8e-bc32-95cc2ab47627" providerId="ADAL" clId="{381FDCD6-C3EF-4609-AE60-C572D90E4D50}" dt="2023-02-06T19:32:13.827" v="5393"/>
          <ac:spMkLst>
            <pc:docMk/>
            <pc:sldMk cId="848854508" sldId="262"/>
            <ac:spMk id="3" creationId="{D44168E1-33A5-3ABA-0C35-EFC73C373123}"/>
          </ac:spMkLst>
        </pc:spChg>
      </pc:sldChg>
      <pc:sldChg chg="addSp delSp modSp mod">
        <pc:chgData name="Antoine BOUQUAHEUX" userId="51df2ebb-719c-4d8e-bc32-95cc2ab47627" providerId="ADAL" clId="{381FDCD6-C3EF-4609-AE60-C572D90E4D50}" dt="2023-02-16T09:37:04.003" v="32397" actId="255"/>
        <pc:sldMkLst>
          <pc:docMk/>
          <pc:sldMk cId="708360947" sldId="263"/>
        </pc:sldMkLst>
        <pc:spChg chg="mod">
          <ac:chgData name="Antoine BOUQUAHEUX" userId="51df2ebb-719c-4d8e-bc32-95cc2ab47627" providerId="ADAL" clId="{381FDCD6-C3EF-4609-AE60-C572D90E4D50}" dt="2023-02-16T09:35:39.982" v="32382" actId="2711"/>
          <ac:spMkLst>
            <pc:docMk/>
            <pc:sldMk cId="708360947" sldId="263"/>
            <ac:spMk id="2" creationId="{BE383888-CB5D-0CAE-EAE6-52E46ECF59B9}"/>
          </ac:spMkLst>
        </pc:spChg>
        <pc:spChg chg="add mod">
          <ac:chgData name="Antoine BOUQUAHEUX" userId="51df2ebb-719c-4d8e-bc32-95cc2ab47627" providerId="ADAL" clId="{381FDCD6-C3EF-4609-AE60-C572D90E4D50}" dt="2023-02-06T19:35:54.801" v="5582"/>
          <ac:spMkLst>
            <pc:docMk/>
            <pc:sldMk cId="708360947" sldId="263"/>
            <ac:spMk id="3" creationId="{FB30DB3C-9EF9-28D1-806C-A085EB9A4426}"/>
          </ac:spMkLst>
        </pc:spChg>
        <pc:spChg chg="mod">
          <ac:chgData name="Antoine BOUQUAHEUX" userId="51df2ebb-719c-4d8e-bc32-95cc2ab47627" providerId="ADAL" clId="{381FDCD6-C3EF-4609-AE60-C572D90E4D50}" dt="2023-02-16T09:35:39.982" v="32382" actId="2711"/>
          <ac:spMkLst>
            <pc:docMk/>
            <pc:sldMk cId="708360947" sldId="263"/>
            <ac:spMk id="7" creationId="{4C8942D4-FA04-BBF7-2759-59789F99CD39}"/>
          </ac:spMkLst>
        </pc:spChg>
        <pc:spChg chg="mod">
          <ac:chgData name="Antoine BOUQUAHEUX" userId="51df2ebb-719c-4d8e-bc32-95cc2ab47627" providerId="ADAL" clId="{381FDCD6-C3EF-4609-AE60-C572D90E4D50}" dt="2023-02-16T09:35:39.982" v="32382" actId="2711"/>
          <ac:spMkLst>
            <pc:docMk/>
            <pc:sldMk cId="708360947" sldId="263"/>
            <ac:spMk id="8" creationId="{F309F783-003E-6E72-1AF6-66EC4DED670A}"/>
          </ac:spMkLst>
        </pc:spChg>
        <pc:spChg chg="mod">
          <ac:chgData name="Antoine BOUQUAHEUX" userId="51df2ebb-719c-4d8e-bc32-95cc2ab47627" providerId="ADAL" clId="{381FDCD6-C3EF-4609-AE60-C572D90E4D50}" dt="2023-02-16T09:35:39.982" v="32382" actId="2711"/>
          <ac:spMkLst>
            <pc:docMk/>
            <pc:sldMk cId="708360947" sldId="263"/>
            <ac:spMk id="9" creationId="{DAAFBB7C-670B-85F6-363F-3405788533C0}"/>
          </ac:spMkLst>
        </pc:spChg>
        <pc:spChg chg="mod">
          <ac:chgData name="Antoine BOUQUAHEUX" userId="51df2ebb-719c-4d8e-bc32-95cc2ab47627" providerId="ADAL" clId="{381FDCD6-C3EF-4609-AE60-C572D90E4D50}" dt="2023-02-16T09:35:39.982" v="32382" actId="2711"/>
          <ac:spMkLst>
            <pc:docMk/>
            <pc:sldMk cId="708360947" sldId="263"/>
            <ac:spMk id="10" creationId="{FD7DC65C-2D71-7EE3-5EDD-89FF79F29B68}"/>
          </ac:spMkLst>
        </pc:spChg>
        <pc:spChg chg="mod">
          <ac:chgData name="Antoine BOUQUAHEUX" userId="51df2ebb-719c-4d8e-bc32-95cc2ab47627" providerId="ADAL" clId="{381FDCD6-C3EF-4609-AE60-C572D90E4D50}" dt="2023-02-16T09:37:04.003" v="32397" actId="255"/>
          <ac:spMkLst>
            <pc:docMk/>
            <pc:sldMk cId="708360947" sldId="263"/>
            <ac:spMk id="14" creationId="{907C30E4-FBE5-F4B3-7CF2-B142A60B6EB3}"/>
          </ac:spMkLst>
        </pc:spChg>
        <pc:spChg chg="mod">
          <ac:chgData name="Antoine BOUQUAHEUX" userId="51df2ebb-719c-4d8e-bc32-95cc2ab47627" providerId="ADAL" clId="{381FDCD6-C3EF-4609-AE60-C572D90E4D50}" dt="2023-02-16T09:37:04.003" v="32397" actId="255"/>
          <ac:spMkLst>
            <pc:docMk/>
            <pc:sldMk cId="708360947" sldId="263"/>
            <ac:spMk id="17" creationId="{681A41BA-0A9C-87E9-ECB0-337B06704221}"/>
          </ac:spMkLst>
        </pc:spChg>
        <pc:spChg chg="mod">
          <ac:chgData name="Antoine BOUQUAHEUX" userId="51df2ebb-719c-4d8e-bc32-95cc2ab47627" providerId="ADAL" clId="{381FDCD6-C3EF-4609-AE60-C572D90E4D50}" dt="2023-02-16T09:37:04.003" v="32397" actId="255"/>
          <ac:spMkLst>
            <pc:docMk/>
            <pc:sldMk cId="708360947" sldId="263"/>
            <ac:spMk id="19" creationId="{15D10A8C-C1C8-304A-7293-435C28877320}"/>
          </ac:spMkLst>
        </pc:spChg>
        <pc:spChg chg="mod">
          <ac:chgData name="Antoine BOUQUAHEUX" userId="51df2ebb-719c-4d8e-bc32-95cc2ab47627" providerId="ADAL" clId="{381FDCD6-C3EF-4609-AE60-C572D90E4D50}" dt="2023-02-16T09:37:04.003" v="32397" actId="255"/>
          <ac:spMkLst>
            <pc:docMk/>
            <pc:sldMk cId="708360947" sldId="263"/>
            <ac:spMk id="20" creationId="{7ABF558B-4642-A0DD-091E-A055C3B05E66}"/>
          </ac:spMkLst>
        </pc:spChg>
        <pc:cxnChg chg="add del mod">
          <ac:chgData name="Antoine BOUQUAHEUX" userId="51df2ebb-719c-4d8e-bc32-95cc2ab47627" providerId="ADAL" clId="{381FDCD6-C3EF-4609-AE60-C572D90E4D50}" dt="2023-02-16T08:18:40.359" v="31215"/>
          <ac:cxnSpMkLst>
            <pc:docMk/>
            <pc:sldMk cId="708360947" sldId="263"/>
            <ac:cxnSpMk id="3" creationId="{ADF55F50-A7CA-CC82-5C53-11E314882B7F}"/>
          </ac:cxnSpMkLst>
        </pc:cxnChg>
        <pc:cxnChg chg="mod">
          <ac:chgData name="Antoine BOUQUAHEUX" userId="51df2ebb-719c-4d8e-bc32-95cc2ab47627" providerId="ADAL" clId="{381FDCD6-C3EF-4609-AE60-C572D90E4D50}" dt="2023-02-16T08:11:39.713" v="31140" actId="1076"/>
          <ac:cxnSpMkLst>
            <pc:docMk/>
            <pc:sldMk cId="708360947" sldId="263"/>
            <ac:cxnSpMk id="6" creationId="{DB4DB19F-E119-BF15-535C-A69F7A9FA814}"/>
          </ac:cxnSpMkLst>
        </pc:cxnChg>
        <pc:cxnChg chg="mod">
          <ac:chgData name="Antoine BOUQUAHEUX" userId="51df2ebb-719c-4d8e-bc32-95cc2ab47627" providerId="ADAL" clId="{381FDCD6-C3EF-4609-AE60-C572D90E4D50}" dt="2023-02-16T08:11:39.713" v="31140" actId="1076"/>
          <ac:cxnSpMkLst>
            <pc:docMk/>
            <pc:sldMk cId="708360947" sldId="263"/>
            <ac:cxnSpMk id="16" creationId="{D9A1B9A6-3B36-3F63-E479-60A632F37473}"/>
          </ac:cxnSpMkLst>
        </pc:cxnChg>
      </pc:sldChg>
      <pc:sldChg chg="addSp modSp mod">
        <pc:chgData name="Antoine BOUQUAHEUX" userId="51df2ebb-719c-4d8e-bc32-95cc2ab47627" providerId="ADAL" clId="{381FDCD6-C3EF-4609-AE60-C572D90E4D50}" dt="2023-02-06T19:35:01.844" v="5527"/>
        <pc:sldMkLst>
          <pc:docMk/>
          <pc:sldMk cId="3132866894" sldId="264"/>
        </pc:sldMkLst>
        <pc:spChg chg="add mod">
          <ac:chgData name="Antoine BOUQUAHEUX" userId="51df2ebb-719c-4d8e-bc32-95cc2ab47627" providerId="ADAL" clId="{381FDCD6-C3EF-4609-AE60-C572D90E4D50}" dt="2023-02-06T19:35:01.844" v="5527"/>
          <ac:spMkLst>
            <pc:docMk/>
            <pc:sldMk cId="3132866894" sldId="264"/>
            <ac:spMk id="3" creationId="{38132E5C-D21F-7AAC-18E3-5CC7921EBE07}"/>
          </ac:spMkLst>
        </pc:spChg>
      </pc:sldChg>
      <pc:sldChg chg="addSp delSp modSp mod">
        <pc:chgData name="Antoine BOUQUAHEUX" userId="51df2ebb-719c-4d8e-bc32-95cc2ab47627" providerId="ADAL" clId="{381FDCD6-C3EF-4609-AE60-C572D90E4D50}" dt="2023-02-16T09:36:42.928" v="32394" actId="404"/>
        <pc:sldMkLst>
          <pc:docMk/>
          <pc:sldMk cId="3246671607" sldId="265"/>
        </pc:sldMkLst>
        <pc:spChg chg="add mod">
          <ac:chgData name="Antoine BOUQUAHEUX" userId="51df2ebb-719c-4d8e-bc32-95cc2ab47627" providerId="ADAL" clId="{381FDCD6-C3EF-4609-AE60-C572D90E4D50}" dt="2023-02-06T19:34:04.699" v="5451" actId="20577"/>
          <ac:spMkLst>
            <pc:docMk/>
            <pc:sldMk cId="3246671607" sldId="265"/>
            <ac:spMk id="3" creationId="{54658C1C-144D-CED7-7788-2AD79D3B986A}"/>
          </ac:spMkLst>
        </pc:spChg>
        <pc:spChg chg="add del mod">
          <ac:chgData name="Antoine BOUQUAHEUX" userId="51df2ebb-719c-4d8e-bc32-95cc2ab47627" providerId="ADAL" clId="{381FDCD6-C3EF-4609-AE60-C572D90E4D50}" dt="2023-02-16T08:14:22.510" v="31163" actId="478"/>
          <ac:spMkLst>
            <pc:docMk/>
            <pc:sldMk cId="3246671607" sldId="265"/>
            <ac:spMk id="4" creationId="{C3FF445D-8674-E164-D6E7-38C24210DAE3}"/>
          </ac:spMkLst>
        </pc:spChg>
        <pc:spChg chg="del">
          <ac:chgData name="Antoine BOUQUAHEUX" userId="51df2ebb-719c-4d8e-bc32-95cc2ab47627" providerId="ADAL" clId="{381FDCD6-C3EF-4609-AE60-C572D90E4D50}" dt="2023-02-16T08:12:25.763" v="31146" actId="478"/>
          <ac:spMkLst>
            <pc:docMk/>
            <pc:sldMk cId="3246671607" sldId="265"/>
            <ac:spMk id="6" creationId="{130ED82C-23B0-3F77-B039-9BCEFB3F9310}"/>
          </ac:spMkLst>
        </pc:spChg>
        <pc:spChg chg="del">
          <ac:chgData name="Antoine BOUQUAHEUX" userId="51df2ebb-719c-4d8e-bc32-95cc2ab47627" providerId="ADAL" clId="{381FDCD6-C3EF-4609-AE60-C572D90E4D50}" dt="2023-02-16T08:12:25.763" v="31146" actId="478"/>
          <ac:spMkLst>
            <pc:docMk/>
            <pc:sldMk cId="3246671607" sldId="265"/>
            <ac:spMk id="7" creationId="{CCAB42FE-09E9-985A-DB89-ED3695E4DA7A}"/>
          </ac:spMkLst>
        </pc:spChg>
        <pc:spChg chg="mod">
          <ac:chgData name="Antoine BOUQUAHEUX" userId="51df2ebb-719c-4d8e-bc32-95cc2ab47627" providerId="ADAL" clId="{381FDCD6-C3EF-4609-AE60-C572D90E4D50}" dt="2023-02-16T09:36:30.982" v="32393" actId="2711"/>
          <ac:spMkLst>
            <pc:docMk/>
            <pc:sldMk cId="3246671607" sldId="265"/>
            <ac:spMk id="8" creationId="{C3B5F67F-BF29-4E9E-9C1F-5A0868033EF8}"/>
          </ac:spMkLst>
        </pc:spChg>
        <pc:spChg chg="mod">
          <ac:chgData name="Antoine BOUQUAHEUX" userId="51df2ebb-719c-4d8e-bc32-95cc2ab47627" providerId="ADAL" clId="{381FDCD6-C3EF-4609-AE60-C572D90E4D50}" dt="2023-02-16T09:36:30.982" v="32393" actId="2711"/>
          <ac:spMkLst>
            <pc:docMk/>
            <pc:sldMk cId="3246671607" sldId="265"/>
            <ac:spMk id="9" creationId="{EC4F4E93-1B8E-1229-83BD-CE0F32E099AC}"/>
          </ac:spMkLst>
        </pc:spChg>
        <pc:spChg chg="mod">
          <ac:chgData name="Antoine BOUQUAHEUX" userId="51df2ebb-719c-4d8e-bc32-95cc2ab47627" providerId="ADAL" clId="{381FDCD6-C3EF-4609-AE60-C572D90E4D50}" dt="2023-02-16T09:36:42.928" v="32394" actId="404"/>
          <ac:spMkLst>
            <pc:docMk/>
            <pc:sldMk cId="3246671607" sldId="265"/>
            <ac:spMk id="10" creationId="{37D50059-FB95-E18A-8508-B404ADF5A910}"/>
          </ac:spMkLst>
        </pc:spChg>
        <pc:spChg chg="mod">
          <ac:chgData name="Antoine BOUQUAHEUX" userId="51df2ebb-719c-4d8e-bc32-95cc2ab47627" providerId="ADAL" clId="{381FDCD6-C3EF-4609-AE60-C572D90E4D50}" dt="2023-02-16T09:36:42.928" v="32394" actId="404"/>
          <ac:spMkLst>
            <pc:docMk/>
            <pc:sldMk cId="3246671607" sldId="265"/>
            <ac:spMk id="12" creationId="{FEB90090-30D9-39A2-6F8D-8657AA4A95AB}"/>
          </ac:spMkLst>
        </pc:spChg>
        <pc:spChg chg="mod">
          <ac:chgData name="Antoine BOUQUAHEUX" userId="51df2ebb-719c-4d8e-bc32-95cc2ab47627" providerId="ADAL" clId="{381FDCD6-C3EF-4609-AE60-C572D90E4D50}" dt="2023-02-16T09:36:42.928" v="32394" actId="404"/>
          <ac:spMkLst>
            <pc:docMk/>
            <pc:sldMk cId="3246671607" sldId="265"/>
            <ac:spMk id="13" creationId="{7703721F-D923-7E27-17CB-2CE8C97658FA}"/>
          </ac:spMkLst>
        </pc:spChg>
        <pc:spChg chg="mod">
          <ac:chgData name="Antoine BOUQUAHEUX" userId="51df2ebb-719c-4d8e-bc32-95cc2ab47627" providerId="ADAL" clId="{381FDCD6-C3EF-4609-AE60-C572D90E4D50}" dt="2023-02-16T09:36:42.928" v="32394" actId="404"/>
          <ac:spMkLst>
            <pc:docMk/>
            <pc:sldMk cId="3246671607" sldId="265"/>
            <ac:spMk id="14" creationId="{A9908E98-6F7D-B039-574C-269953A9983F}"/>
          </ac:spMkLst>
        </pc:spChg>
        <pc:spChg chg="add del mod">
          <ac:chgData name="Antoine BOUQUAHEUX" userId="51df2ebb-719c-4d8e-bc32-95cc2ab47627" providerId="ADAL" clId="{381FDCD6-C3EF-4609-AE60-C572D90E4D50}" dt="2023-02-16T08:14:22.510" v="31163" actId="478"/>
          <ac:spMkLst>
            <pc:docMk/>
            <pc:sldMk cId="3246671607" sldId="265"/>
            <ac:spMk id="15" creationId="{F6610E42-075D-62DD-BA8F-16E98553F423}"/>
          </ac:spMkLst>
        </pc:spChg>
        <pc:spChg chg="add mod">
          <ac:chgData name="Antoine BOUQUAHEUX" userId="51df2ebb-719c-4d8e-bc32-95cc2ab47627" providerId="ADAL" clId="{381FDCD6-C3EF-4609-AE60-C572D90E4D50}" dt="2023-02-16T09:36:30.982" v="32393" actId="2711"/>
          <ac:spMkLst>
            <pc:docMk/>
            <pc:sldMk cId="3246671607" sldId="265"/>
            <ac:spMk id="16" creationId="{1D187A46-E490-62A4-91EA-C4676B03B816}"/>
          </ac:spMkLst>
        </pc:spChg>
        <pc:spChg chg="add del mod">
          <ac:chgData name="Antoine BOUQUAHEUX" userId="51df2ebb-719c-4d8e-bc32-95cc2ab47627" providerId="ADAL" clId="{381FDCD6-C3EF-4609-AE60-C572D90E4D50}" dt="2023-02-16T08:18:04.744" v="31202" actId="478"/>
          <ac:spMkLst>
            <pc:docMk/>
            <pc:sldMk cId="3246671607" sldId="265"/>
            <ac:spMk id="17" creationId="{24DDB972-963B-E510-0177-286B9D15564F}"/>
          </ac:spMkLst>
        </pc:spChg>
        <pc:spChg chg="add mod">
          <ac:chgData name="Antoine BOUQUAHEUX" userId="51df2ebb-719c-4d8e-bc32-95cc2ab47627" providerId="ADAL" clId="{381FDCD6-C3EF-4609-AE60-C572D90E4D50}" dt="2023-02-16T09:36:30.982" v="32393" actId="2711"/>
          <ac:spMkLst>
            <pc:docMk/>
            <pc:sldMk cId="3246671607" sldId="265"/>
            <ac:spMk id="18" creationId="{A869657F-4AD3-83FF-C939-C537FC02D118}"/>
          </ac:spMkLst>
        </pc:spChg>
        <pc:cxnChg chg="add mod">
          <ac:chgData name="Antoine BOUQUAHEUX" userId="51df2ebb-719c-4d8e-bc32-95cc2ab47627" providerId="ADAL" clId="{381FDCD6-C3EF-4609-AE60-C572D90E4D50}" dt="2023-02-16T08:12:26.070" v="31147"/>
          <ac:cxnSpMkLst>
            <pc:docMk/>
            <pc:sldMk cId="3246671607" sldId="265"/>
            <ac:cxnSpMk id="3" creationId="{7E0B748E-B7BF-061D-1606-539CDAD8B71C}"/>
          </ac:cxnSpMkLst>
        </pc:cxnChg>
        <pc:cxnChg chg="del">
          <ac:chgData name="Antoine BOUQUAHEUX" userId="51df2ebb-719c-4d8e-bc32-95cc2ab47627" providerId="ADAL" clId="{381FDCD6-C3EF-4609-AE60-C572D90E4D50}" dt="2023-02-16T08:12:25.763" v="31146" actId="478"/>
          <ac:cxnSpMkLst>
            <pc:docMk/>
            <pc:sldMk cId="3246671607" sldId="265"/>
            <ac:cxnSpMk id="5" creationId="{379F9B68-2E7B-2696-A660-6FE444F5CB3A}"/>
          </ac:cxnSpMkLst>
        </pc:cxnChg>
        <pc:cxnChg chg="mod">
          <ac:chgData name="Antoine BOUQUAHEUX" userId="51df2ebb-719c-4d8e-bc32-95cc2ab47627" providerId="ADAL" clId="{381FDCD6-C3EF-4609-AE60-C572D90E4D50}" dt="2023-02-16T08:13:00.576" v="31152" actId="1076"/>
          <ac:cxnSpMkLst>
            <pc:docMk/>
            <pc:sldMk cId="3246671607" sldId="265"/>
            <ac:cxnSpMk id="11" creationId="{7F56C93B-6718-FF88-4A08-2A139E2CE463}"/>
          </ac:cxnSpMkLst>
        </pc:cxnChg>
      </pc:sldChg>
      <pc:sldChg chg="addSp delSp modSp mod">
        <pc:chgData name="Antoine BOUQUAHEUX" userId="51df2ebb-719c-4d8e-bc32-95cc2ab47627" providerId="ADAL" clId="{381FDCD6-C3EF-4609-AE60-C572D90E4D50}" dt="2023-02-16T09:36:56.343" v="32396" actId="255"/>
        <pc:sldMkLst>
          <pc:docMk/>
          <pc:sldMk cId="910757164" sldId="266"/>
        </pc:sldMkLst>
        <pc:spChg chg="mod">
          <ac:chgData name="Antoine BOUQUAHEUX" userId="51df2ebb-719c-4d8e-bc32-95cc2ab47627" providerId="ADAL" clId="{381FDCD6-C3EF-4609-AE60-C572D90E4D50}" dt="2023-02-16T09:35:46.441" v="32383" actId="2711"/>
          <ac:spMkLst>
            <pc:docMk/>
            <pc:sldMk cId="910757164" sldId="266"/>
            <ac:spMk id="2" creationId="{BE383888-CB5D-0CAE-EAE6-52E46ECF59B9}"/>
          </ac:spMkLst>
        </pc:spChg>
        <pc:spChg chg="add mod">
          <ac:chgData name="Antoine BOUQUAHEUX" userId="51df2ebb-719c-4d8e-bc32-95cc2ab47627" providerId="ADAL" clId="{381FDCD6-C3EF-4609-AE60-C572D90E4D50}" dt="2023-02-06T19:33:51.508" v="5448" actId="20577"/>
          <ac:spMkLst>
            <pc:docMk/>
            <pc:sldMk cId="910757164" sldId="266"/>
            <ac:spMk id="3" creationId="{22DAB172-DE57-5A07-EAB7-21276728AFE4}"/>
          </ac:spMkLst>
        </pc:spChg>
        <pc:spChg chg="add del mod">
          <ac:chgData name="Antoine BOUQUAHEUX" userId="51df2ebb-719c-4d8e-bc32-95cc2ab47627" providerId="ADAL" clId="{381FDCD6-C3EF-4609-AE60-C572D90E4D50}" dt="2023-02-16T08:14:03.969" v="31159" actId="478"/>
          <ac:spMkLst>
            <pc:docMk/>
            <pc:sldMk cId="910757164" sldId="266"/>
            <ac:spMk id="4" creationId="{91A00E63-737C-E2D1-BA38-CA3ADCC3166C}"/>
          </ac:spMkLst>
        </pc:spChg>
        <pc:spChg chg="del">
          <ac:chgData name="Antoine BOUQUAHEUX" userId="51df2ebb-719c-4d8e-bc32-95cc2ab47627" providerId="ADAL" clId="{381FDCD6-C3EF-4609-AE60-C572D90E4D50}" dt="2023-02-16T08:11:53.349" v="31141" actId="478"/>
          <ac:spMkLst>
            <pc:docMk/>
            <pc:sldMk cId="910757164" sldId="266"/>
            <ac:spMk id="6" creationId="{873F702F-AD3A-2F7C-4D7C-FBBF5A8947DB}"/>
          </ac:spMkLst>
        </pc:spChg>
        <pc:spChg chg="del">
          <ac:chgData name="Antoine BOUQUAHEUX" userId="51df2ebb-719c-4d8e-bc32-95cc2ab47627" providerId="ADAL" clId="{381FDCD6-C3EF-4609-AE60-C572D90E4D50}" dt="2023-02-16T08:11:53.349" v="31141" actId="478"/>
          <ac:spMkLst>
            <pc:docMk/>
            <pc:sldMk cId="910757164" sldId="266"/>
            <ac:spMk id="7" creationId="{3B404CDC-D408-3500-AAD5-468B1B8C1E45}"/>
          </ac:spMkLst>
        </pc:spChg>
        <pc:spChg chg="mod">
          <ac:chgData name="Antoine BOUQUAHEUX" userId="51df2ebb-719c-4d8e-bc32-95cc2ab47627" providerId="ADAL" clId="{381FDCD6-C3EF-4609-AE60-C572D90E4D50}" dt="2023-02-16T09:35:46.441" v="32383" actId="2711"/>
          <ac:spMkLst>
            <pc:docMk/>
            <pc:sldMk cId="910757164" sldId="266"/>
            <ac:spMk id="8" creationId="{2A1C85E4-8AF5-C014-DC32-1ED9CD4B9DA9}"/>
          </ac:spMkLst>
        </pc:spChg>
        <pc:spChg chg="mod">
          <ac:chgData name="Antoine BOUQUAHEUX" userId="51df2ebb-719c-4d8e-bc32-95cc2ab47627" providerId="ADAL" clId="{381FDCD6-C3EF-4609-AE60-C572D90E4D50}" dt="2023-02-16T09:35:46.441" v="32383" actId="2711"/>
          <ac:spMkLst>
            <pc:docMk/>
            <pc:sldMk cId="910757164" sldId="266"/>
            <ac:spMk id="9" creationId="{92705F00-8743-969A-3FB2-48CE5359F70F}"/>
          </ac:spMkLst>
        </pc:spChg>
        <pc:spChg chg="mod">
          <ac:chgData name="Antoine BOUQUAHEUX" userId="51df2ebb-719c-4d8e-bc32-95cc2ab47627" providerId="ADAL" clId="{381FDCD6-C3EF-4609-AE60-C572D90E4D50}" dt="2023-02-16T09:36:56.343" v="32396" actId="255"/>
          <ac:spMkLst>
            <pc:docMk/>
            <pc:sldMk cId="910757164" sldId="266"/>
            <ac:spMk id="10" creationId="{799F93F2-4BC1-7C54-D118-BD34BF8B1368}"/>
          </ac:spMkLst>
        </pc:spChg>
        <pc:spChg chg="mod">
          <ac:chgData name="Antoine BOUQUAHEUX" userId="51df2ebb-719c-4d8e-bc32-95cc2ab47627" providerId="ADAL" clId="{381FDCD6-C3EF-4609-AE60-C572D90E4D50}" dt="2023-02-16T09:36:56.343" v="32396" actId="255"/>
          <ac:spMkLst>
            <pc:docMk/>
            <pc:sldMk cId="910757164" sldId="266"/>
            <ac:spMk id="12" creationId="{B24585EA-002D-74B9-2BBC-5733A8E6C650}"/>
          </ac:spMkLst>
        </pc:spChg>
        <pc:spChg chg="mod">
          <ac:chgData name="Antoine BOUQUAHEUX" userId="51df2ebb-719c-4d8e-bc32-95cc2ab47627" providerId="ADAL" clId="{381FDCD6-C3EF-4609-AE60-C572D90E4D50}" dt="2023-02-16T09:36:56.343" v="32396" actId="255"/>
          <ac:spMkLst>
            <pc:docMk/>
            <pc:sldMk cId="910757164" sldId="266"/>
            <ac:spMk id="13" creationId="{18B1134F-8E1C-6A6A-2DA2-0785EFA480FB}"/>
          </ac:spMkLst>
        </pc:spChg>
        <pc:spChg chg="mod">
          <ac:chgData name="Antoine BOUQUAHEUX" userId="51df2ebb-719c-4d8e-bc32-95cc2ab47627" providerId="ADAL" clId="{381FDCD6-C3EF-4609-AE60-C572D90E4D50}" dt="2023-02-16T09:36:56.343" v="32396" actId="255"/>
          <ac:spMkLst>
            <pc:docMk/>
            <pc:sldMk cId="910757164" sldId="266"/>
            <ac:spMk id="14" creationId="{19B01CE8-7583-EF3C-0D09-B3065C6E3A5A}"/>
          </ac:spMkLst>
        </pc:spChg>
        <pc:spChg chg="add del mod">
          <ac:chgData name="Antoine BOUQUAHEUX" userId="51df2ebb-719c-4d8e-bc32-95cc2ab47627" providerId="ADAL" clId="{381FDCD6-C3EF-4609-AE60-C572D90E4D50}" dt="2023-02-16T08:14:03.969" v="31159" actId="478"/>
          <ac:spMkLst>
            <pc:docMk/>
            <pc:sldMk cId="910757164" sldId="266"/>
            <ac:spMk id="15" creationId="{CF8E6387-493A-7718-2978-91D7E19C9CFE}"/>
          </ac:spMkLst>
        </pc:spChg>
        <pc:spChg chg="add mod">
          <ac:chgData name="Antoine BOUQUAHEUX" userId="51df2ebb-719c-4d8e-bc32-95cc2ab47627" providerId="ADAL" clId="{381FDCD6-C3EF-4609-AE60-C572D90E4D50}" dt="2023-02-16T09:35:46.441" v="32383" actId="2711"/>
          <ac:spMkLst>
            <pc:docMk/>
            <pc:sldMk cId="910757164" sldId="266"/>
            <ac:spMk id="16" creationId="{3B76304A-811B-71CF-78F8-D01933DE83C5}"/>
          </ac:spMkLst>
        </pc:spChg>
        <pc:spChg chg="add del mod">
          <ac:chgData name="Antoine BOUQUAHEUX" userId="51df2ebb-719c-4d8e-bc32-95cc2ab47627" providerId="ADAL" clId="{381FDCD6-C3EF-4609-AE60-C572D90E4D50}" dt="2023-02-16T08:17:45.547" v="31196" actId="478"/>
          <ac:spMkLst>
            <pc:docMk/>
            <pc:sldMk cId="910757164" sldId="266"/>
            <ac:spMk id="17" creationId="{ED6AF8FE-8A5A-B751-A9DD-A8A9602FCB4B}"/>
          </ac:spMkLst>
        </pc:spChg>
        <pc:spChg chg="add mod">
          <ac:chgData name="Antoine BOUQUAHEUX" userId="51df2ebb-719c-4d8e-bc32-95cc2ab47627" providerId="ADAL" clId="{381FDCD6-C3EF-4609-AE60-C572D90E4D50}" dt="2023-02-16T09:35:46.441" v="32383" actId="2711"/>
          <ac:spMkLst>
            <pc:docMk/>
            <pc:sldMk cId="910757164" sldId="266"/>
            <ac:spMk id="18" creationId="{3EF6AA82-A995-595D-D9C8-8690B45B7B61}"/>
          </ac:spMkLst>
        </pc:spChg>
        <pc:spChg chg="add del mod">
          <ac:chgData name="Antoine BOUQUAHEUX" userId="51df2ebb-719c-4d8e-bc32-95cc2ab47627" providerId="ADAL" clId="{381FDCD6-C3EF-4609-AE60-C572D90E4D50}" dt="2023-02-16T08:17:55.734" v="31198" actId="478"/>
          <ac:spMkLst>
            <pc:docMk/>
            <pc:sldMk cId="910757164" sldId="266"/>
            <ac:spMk id="19" creationId="{1280F3D1-3D82-77F4-3EB7-ABBD425135E1}"/>
          </ac:spMkLst>
        </pc:spChg>
        <pc:spChg chg="add mod">
          <ac:chgData name="Antoine BOUQUAHEUX" userId="51df2ebb-719c-4d8e-bc32-95cc2ab47627" providerId="ADAL" clId="{381FDCD6-C3EF-4609-AE60-C572D90E4D50}" dt="2023-02-16T09:35:46.441" v="32383" actId="2711"/>
          <ac:spMkLst>
            <pc:docMk/>
            <pc:sldMk cId="910757164" sldId="266"/>
            <ac:spMk id="20" creationId="{C808FDE0-1697-1B52-79D6-2F5A9A4DC100}"/>
          </ac:spMkLst>
        </pc:spChg>
        <pc:cxnChg chg="add mod">
          <ac:chgData name="Antoine BOUQUAHEUX" userId="51df2ebb-719c-4d8e-bc32-95cc2ab47627" providerId="ADAL" clId="{381FDCD6-C3EF-4609-AE60-C572D90E4D50}" dt="2023-02-16T08:11:53.728" v="31142"/>
          <ac:cxnSpMkLst>
            <pc:docMk/>
            <pc:sldMk cId="910757164" sldId="266"/>
            <ac:cxnSpMk id="3" creationId="{AAAC3215-B44D-4614-0362-E9631A574936}"/>
          </ac:cxnSpMkLst>
        </pc:cxnChg>
        <pc:cxnChg chg="del">
          <ac:chgData name="Antoine BOUQUAHEUX" userId="51df2ebb-719c-4d8e-bc32-95cc2ab47627" providerId="ADAL" clId="{381FDCD6-C3EF-4609-AE60-C572D90E4D50}" dt="2023-02-16T08:11:53.349" v="31141" actId="478"/>
          <ac:cxnSpMkLst>
            <pc:docMk/>
            <pc:sldMk cId="910757164" sldId="266"/>
            <ac:cxnSpMk id="5" creationId="{CF1EA30F-21FA-661E-770A-75A10DA07F27}"/>
          </ac:cxnSpMkLst>
        </pc:cxnChg>
        <pc:cxnChg chg="mod">
          <ac:chgData name="Antoine BOUQUAHEUX" userId="51df2ebb-719c-4d8e-bc32-95cc2ab47627" providerId="ADAL" clId="{381FDCD6-C3EF-4609-AE60-C572D90E4D50}" dt="2023-02-16T08:13:11.456" v="31153" actId="1076"/>
          <ac:cxnSpMkLst>
            <pc:docMk/>
            <pc:sldMk cId="910757164" sldId="266"/>
            <ac:cxnSpMk id="11" creationId="{33C13ECE-E2CD-85EB-9862-0F4923F90BC2}"/>
          </ac:cxnSpMkLst>
        </pc:cxnChg>
      </pc:sldChg>
      <pc:sldChg chg="addSp delSp modSp mod">
        <pc:chgData name="Antoine BOUQUAHEUX" userId="51df2ebb-719c-4d8e-bc32-95cc2ab47627" providerId="ADAL" clId="{381FDCD6-C3EF-4609-AE60-C572D90E4D50}" dt="2023-02-06T19:57:51.016" v="5590" actId="108"/>
        <pc:sldMkLst>
          <pc:docMk/>
          <pc:sldMk cId="1006192879" sldId="267"/>
        </pc:sldMkLst>
        <pc:spChg chg="del mod">
          <ac:chgData name="Antoine BOUQUAHEUX" userId="51df2ebb-719c-4d8e-bc32-95cc2ab47627" providerId="ADAL" clId="{381FDCD6-C3EF-4609-AE60-C572D90E4D50}" dt="2023-02-06T19:32:29.400" v="5399" actId="478"/>
          <ac:spMkLst>
            <pc:docMk/>
            <pc:sldMk cId="1006192879" sldId="267"/>
            <ac:spMk id="3" creationId="{521DD062-2EAD-2AB2-5BB2-872CF54D95C1}"/>
          </ac:spMkLst>
        </pc:spChg>
        <pc:spChg chg="add mod">
          <ac:chgData name="Antoine BOUQUAHEUX" userId="51df2ebb-719c-4d8e-bc32-95cc2ab47627" providerId="ADAL" clId="{381FDCD6-C3EF-4609-AE60-C572D90E4D50}" dt="2023-02-06T19:57:51.016" v="5590" actId="108"/>
          <ac:spMkLst>
            <pc:docMk/>
            <pc:sldMk cId="1006192879" sldId="267"/>
            <ac:spMk id="4" creationId="{B33333EE-866A-5212-26AC-9C843659D655}"/>
          </ac:spMkLst>
        </pc:spChg>
      </pc:sldChg>
      <pc:sldChg chg="addSp delSp modSp mod">
        <pc:chgData name="Antoine BOUQUAHEUX" userId="51df2ebb-719c-4d8e-bc32-95cc2ab47627" providerId="ADAL" clId="{381FDCD6-C3EF-4609-AE60-C572D90E4D50}" dt="2023-02-06T17:48:06.998" v="2264" actId="21"/>
        <pc:sldMkLst>
          <pc:docMk/>
          <pc:sldMk cId="1440310522" sldId="268"/>
        </pc:sldMkLst>
        <pc:spChg chg="del mod">
          <ac:chgData name="Antoine BOUQUAHEUX" userId="51df2ebb-719c-4d8e-bc32-95cc2ab47627" providerId="ADAL" clId="{381FDCD6-C3EF-4609-AE60-C572D90E4D50}" dt="2023-02-06T17:48:04.982" v="2263" actId="478"/>
          <ac:spMkLst>
            <pc:docMk/>
            <pc:sldMk cId="1440310522" sldId="268"/>
            <ac:spMk id="2" creationId="{BE383888-CB5D-0CAE-EAE6-52E46ECF59B9}"/>
          </ac:spMkLst>
        </pc:spChg>
        <pc:spChg chg="add del mod">
          <ac:chgData name="Antoine BOUQUAHEUX" userId="51df2ebb-719c-4d8e-bc32-95cc2ab47627" providerId="ADAL" clId="{381FDCD6-C3EF-4609-AE60-C572D90E4D50}" dt="2023-02-06T17:47:56.661" v="2258"/>
          <ac:spMkLst>
            <pc:docMk/>
            <pc:sldMk cId="1440310522" sldId="268"/>
            <ac:spMk id="5" creationId="{AE84CBBC-5DE6-9C40-F1BE-302277760517}"/>
          </ac:spMkLst>
        </pc:spChg>
        <pc:spChg chg="add mod">
          <ac:chgData name="Antoine BOUQUAHEUX" userId="51df2ebb-719c-4d8e-bc32-95cc2ab47627" providerId="ADAL" clId="{381FDCD6-C3EF-4609-AE60-C572D90E4D50}" dt="2023-02-06T17:48:03.576" v="2262" actId="20577"/>
          <ac:spMkLst>
            <pc:docMk/>
            <pc:sldMk cId="1440310522" sldId="268"/>
            <ac:spMk id="6" creationId="{04A140B2-A489-A83B-6BC2-2B101DA649B9}"/>
          </ac:spMkLst>
        </pc:spChg>
        <pc:spChg chg="add del mod">
          <ac:chgData name="Antoine BOUQUAHEUX" userId="51df2ebb-719c-4d8e-bc32-95cc2ab47627" providerId="ADAL" clId="{381FDCD6-C3EF-4609-AE60-C572D90E4D50}" dt="2023-02-06T17:48:06.998" v="2264" actId="21"/>
          <ac:spMkLst>
            <pc:docMk/>
            <pc:sldMk cId="1440310522" sldId="268"/>
            <ac:spMk id="8" creationId="{89141BB7-3721-E424-5186-30A749BBFAA9}"/>
          </ac:spMkLst>
        </pc:spChg>
      </pc:sldChg>
      <pc:sldChg chg="addSp delSp modSp mod">
        <pc:chgData name="Antoine BOUQUAHEUX" userId="51df2ebb-719c-4d8e-bc32-95cc2ab47627" providerId="ADAL" clId="{381FDCD6-C3EF-4609-AE60-C572D90E4D50}" dt="2023-02-21T18:45:36.062" v="40743" actId="478"/>
        <pc:sldMkLst>
          <pc:docMk/>
          <pc:sldMk cId="3079221917" sldId="268"/>
        </pc:sldMkLst>
        <pc:spChg chg="add mod">
          <ac:chgData name="Antoine BOUQUAHEUX" userId="51df2ebb-719c-4d8e-bc32-95cc2ab47627" providerId="ADAL" clId="{381FDCD6-C3EF-4609-AE60-C572D90E4D50}" dt="2023-02-21T18:45:34.280" v="40742"/>
          <ac:spMkLst>
            <pc:docMk/>
            <pc:sldMk cId="3079221917" sldId="268"/>
            <ac:spMk id="8" creationId="{24E205E8-4269-8D3F-183C-0B554D1EC02E}"/>
          </ac:spMkLst>
        </pc:spChg>
        <pc:spChg chg="del mod">
          <ac:chgData name="Antoine BOUQUAHEUX" userId="51df2ebb-719c-4d8e-bc32-95cc2ab47627" providerId="ADAL" clId="{381FDCD6-C3EF-4609-AE60-C572D90E4D50}" dt="2023-02-21T18:45:36.062" v="40743" actId="478"/>
          <ac:spMkLst>
            <pc:docMk/>
            <pc:sldMk cId="3079221917" sldId="268"/>
            <ac:spMk id="14" creationId="{0E09078C-CBFC-1133-964E-70B7A762A389}"/>
          </ac:spMkLst>
        </pc:spChg>
      </pc:sldChg>
      <pc:sldChg chg="addSp delSp modSp mod modNotesTx">
        <pc:chgData name="Antoine BOUQUAHEUX" userId="51df2ebb-719c-4d8e-bc32-95cc2ab47627" providerId="ADAL" clId="{381FDCD6-C3EF-4609-AE60-C572D90E4D50}" dt="2023-02-21T18:48:33.207" v="40814" actId="20577"/>
        <pc:sldMkLst>
          <pc:docMk/>
          <pc:sldMk cId="1916779188" sldId="273"/>
        </pc:sldMkLst>
        <pc:spChg chg="mod">
          <ac:chgData name="Antoine BOUQUAHEUX" userId="51df2ebb-719c-4d8e-bc32-95cc2ab47627" providerId="ADAL" clId="{381FDCD6-C3EF-4609-AE60-C572D90E4D50}" dt="2023-02-16T10:25:08.307" v="33808" actId="20577"/>
          <ac:spMkLst>
            <pc:docMk/>
            <pc:sldMk cId="1916779188" sldId="273"/>
            <ac:spMk id="2" creationId="{BE383888-CB5D-0CAE-EAE6-52E46ECF59B9}"/>
          </ac:spMkLst>
        </pc:spChg>
        <pc:spChg chg="add del mod">
          <ac:chgData name="Antoine BOUQUAHEUX" userId="51df2ebb-719c-4d8e-bc32-95cc2ab47627" providerId="ADAL" clId="{381FDCD6-C3EF-4609-AE60-C572D90E4D50}" dt="2023-02-16T09:46:34.040" v="32460" actId="478"/>
          <ac:spMkLst>
            <pc:docMk/>
            <pc:sldMk cId="1916779188" sldId="273"/>
            <ac:spMk id="3" creationId="{C5921E5C-1A4B-DEBB-DF80-A1A8D9FEB81A}"/>
          </ac:spMkLst>
        </pc:spChg>
        <pc:spChg chg="del mod">
          <ac:chgData name="Antoine BOUQUAHEUX" userId="51df2ebb-719c-4d8e-bc32-95cc2ab47627" providerId="ADAL" clId="{381FDCD6-C3EF-4609-AE60-C572D90E4D50}" dt="2023-02-16T10:14:01.365" v="33112" actId="478"/>
          <ac:spMkLst>
            <pc:docMk/>
            <pc:sldMk cId="1916779188" sldId="273"/>
            <ac:spMk id="4" creationId="{8FCC1217-E727-CE2F-1851-F95D7C63AF62}"/>
          </ac:spMkLst>
        </pc:spChg>
        <pc:spChg chg="del">
          <ac:chgData name="Antoine BOUQUAHEUX" userId="51df2ebb-719c-4d8e-bc32-95cc2ab47627" providerId="ADAL" clId="{381FDCD6-C3EF-4609-AE60-C572D90E4D50}" dt="2023-02-16T10:14:03.461" v="33113" actId="478"/>
          <ac:spMkLst>
            <pc:docMk/>
            <pc:sldMk cId="1916779188" sldId="273"/>
            <ac:spMk id="5" creationId="{7DE87F56-7C32-AAB2-BE80-D26DED5BC856}"/>
          </ac:spMkLst>
        </pc:spChg>
        <pc:spChg chg="add del">
          <ac:chgData name="Antoine BOUQUAHEUX" userId="51df2ebb-719c-4d8e-bc32-95cc2ab47627" providerId="ADAL" clId="{381FDCD6-C3EF-4609-AE60-C572D90E4D50}" dt="2023-02-21T18:44:11.537" v="40726" actId="22"/>
          <ac:spMkLst>
            <pc:docMk/>
            <pc:sldMk cId="1916779188" sldId="273"/>
            <ac:spMk id="5" creationId="{932923E0-8F9D-476B-9FBD-8D5A23F087E7}"/>
          </ac:spMkLst>
        </pc:spChg>
        <pc:spChg chg="add del mod">
          <ac:chgData name="Antoine BOUQUAHEUX" userId="51df2ebb-719c-4d8e-bc32-95cc2ab47627" providerId="ADAL" clId="{381FDCD6-C3EF-4609-AE60-C572D90E4D50}" dt="2023-02-16T10:25:52.724" v="33820" actId="478"/>
          <ac:spMkLst>
            <pc:docMk/>
            <pc:sldMk cId="1916779188" sldId="273"/>
            <ac:spMk id="6" creationId="{4C09C076-708C-3CE0-57D1-4A032E8EFCCD}"/>
          </ac:spMkLst>
        </pc:spChg>
        <pc:spChg chg="add del">
          <ac:chgData name="Antoine BOUQUAHEUX" userId="51df2ebb-719c-4d8e-bc32-95cc2ab47627" providerId="ADAL" clId="{381FDCD6-C3EF-4609-AE60-C572D90E4D50}" dt="2023-02-21T18:45:47.407" v="40745" actId="22"/>
          <ac:spMkLst>
            <pc:docMk/>
            <pc:sldMk cId="1916779188" sldId="273"/>
            <ac:spMk id="7" creationId="{3E138CD8-8623-D159-EA97-07FD5CEBCEF0}"/>
          </ac:spMkLst>
        </pc:spChg>
        <pc:spChg chg="add del mod">
          <ac:chgData name="Antoine BOUQUAHEUX" userId="51df2ebb-719c-4d8e-bc32-95cc2ab47627" providerId="ADAL" clId="{381FDCD6-C3EF-4609-AE60-C572D90E4D50}" dt="2023-02-16T10:25:54.987" v="33821" actId="478"/>
          <ac:spMkLst>
            <pc:docMk/>
            <pc:sldMk cId="1916779188" sldId="273"/>
            <ac:spMk id="9" creationId="{C48B4D91-62D7-EFFC-1AC6-6FA582F78DAF}"/>
          </ac:spMkLst>
        </pc:spChg>
        <pc:spChg chg="add mod">
          <ac:chgData name="Antoine BOUQUAHEUX" userId="51df2ebb-719c-4d8e-bc32-95cc2ab47627" providerId="ADAL" clId="{381FDCD6-C3EF-4609-AE60-C572D90E4D50}" dt="2023-02-20T08:56:12.697" v="39584" actId="404"/>
          <ac:spMkLst>
            <pc:docMk/>
            <pc:sldMk cId="1916779188" sldId="273"/>
            <ac:spMk id="10" creationId="{4DCCD68F-2A76-C348-3AF4-99F9D8CA187D}"/>
          </ac:spMkLst>
        </pc:spChg>
        <pc:spChg chg="add del">
          <ac:chgData name="Antoine BOUQUAHEUX" userId="51df2ebb-719c-4d8e-bc32-95cc2ab47627" providerId="ADAL" clId="{381FDCD6-C3EF-4609-AE60-C572D90E4D50}" dt="2023-02-21T18:45:48.664" v="40747" actId="22"/>
          <ac:spMkLst>
            <pc:docMk/>
            <pc:sldMk cId="1916779188" sldId="273"/>
            <ac:spMk id="11" creationId="{CDC88DED-3608-BE77-AD90-BE399A729A0B}"/>
          </ac:spMkLst>
        </pc:spChg>
        <pc:spChg chg="add mod">
          <ac:chgData name="Antoine BOUQUAHEUX" userId="51df2ebb-719c-4d8e-bc32-95cc2ab47627" providerId="ADAL" clId="{381FDCD6-C3EF-4609-AE60-C572D90E4D50}" dt="2023-02-21T18:48:33.207" v="40814" actId="20577"/>
          <ac:spMkLst>
            <pc:docMk/>
            <pc:sldMk cId="1916779188" sldId="273"/>
            <ac:spMk id="13" creationId="{ECB30539-D45B-5DEC-6B28-0F6D72C1F837}"/>
          </ac:spMkLst>
        </pc:spChg>
        <pc:picChg chg="add mod">
          <ac:chgData name="Antoine BOUQUAHEUX" userId="51df2ebb-719c-4d8e-bc32-95cc2ab47627" providerId="ADAL" clId="{381FDCD6-C3EF-4609-AE60-C572D90E4D50}" dt="2023-02-16T10:26:03.738" v="33825" actId="14100"/>
          <ac:picMkLst>
            <pc:docMk/>
            <pc:sldMk cId="1916779188" sldId="273"/>
            <ac:picMk id="8" creationId="{73766D69-50A9-20CF-F9B0-92707354F2DE}"/>
          </ac:picMkLst>
        </pc:picChg>
        <pc:picChg chg="add mod">
          <ac:chgData name="Antoine BOUQUAHEUX" userId="51df2ebb-719c-4d8e-bc32-95cc2ab47627" providerId="ADAL" clId="{381FDCD6-C3EF-4609-AE60-C572D90E4D50}" dt="2023-02-16T10:26:31.969" v="33831" actId="14100"/>
          <ac:picMkLst>
            <pc:docMk/>
            <pc:sldMk cId="1916779188" sldId="273"/>
            <ac:picMk id="12" creationId="{87BC6A0D-C3EC-0020-6EB0-0A041B393D4A}"/>
          </ac:picMkLst>
        </pc:picChg>
        <pc:picChg chg="del">
          <ac:chgData name="Antoine BOUQUAHEUX" userId="51df2ebb-719c-4d8e-bc32-95cc2ab47627" providerId="ADAL" clId="{381FDCD6-C3EF-4609-AE60-C572D90E4D50}" dt="2023-02-16T09:46:39.619" v="32461" actId="478"/>
          <ac:picMkLst>
            <pc:docMk/>
            <pc:sldMk cId="1916779188" sldId="273"/>
            <ac:picMk id="4098" creationId="{866065D2-6393-E5E5-B94C-A3FBEF19861E}"/>
          </ac:picMkLst>
        </pc:picChg>
      </pc:sldChg>
      <pc:sldChg chg="addSp delSp modSp mod modNotesTx">
        <pc:chgData name="Antoine BOUQUAHEUX" userId="51df2ebb-719c-4d8e-bc32-95cc2ab47627" providerId="ADAL" clId="{381FDCD6-C3EF-4609-AE60-C572D90E4D50}" dt="2023-02-20T08:33:03.061" v="39244" actId="20577"/>
        <pc:sldMkLst>
          <pc:docMk/>
          <pc:sldMk cId="794013649" sldId="277"/>
        </pc:sldMkLst>
        <pc:spChg chg="mod">
          <ac:chgData name="Antoine BOUQUAHEUX" userId="51df2ebb-719c-4d8e-bc32-95cc2ab47627" providerId="ADAL" clId="{381FDCD6-C3EF-4609-AE60-C572D90E4D50}" dt="2023-02-18T11:08:31.359" v="35239" actId="20577"/>
          <ac:spMkLst>
            <pc:docMk/>
            <pc:sldMk cId="794013649" sldId="277"/>
            <ac:spMk id="2" creationId="{BE383888-CB5D-0CAE-EAE6-52E46ECF59B9}"/>
          </ac:spMkLst>
        </pc:spChg>
        <pc:spChg chg="add del mod">
          <ac:chgData name="Antoine BOUQUAHEUX" userId="51df2ebb-719c-4d8e-bc32-95cc2ab47627" providerId="ADAL" clId="{381FDCD6-C3EF-4609-AE60-C572D90E4D50}" dt="2023-02-06T17:17:55.655" v="624" actId="478"/>
          <ac:spMkLst>
            <pc:docMk/>
            <pc:sldMk cId="794013649" sldId="277"/>
            <ac:spMk id="4" creationId="{0D086E34-0A15-803A-5CCF-AB5B49007AD8}"/>
          </ac:spMkLst>
        </pc:spChg>
        <pc:spChg chg="add del mod">
          <ac:chgData name="Antoine BOUQUAHEUX" userId="51df2ebb-719c-4d8e-bc32-95cc2ab47627" providerId="ADAL" clId="{381FDCD6-C3EF-4609-AE60-C572D90E4D50}" dt="2023-02-20T08:26:51.362" v="39200" actId="478"/>
          <ac:spMkLst>
            <pc:docMk/>
            <pc:sldMk cId="794013649" sldId="277"/>
            <ac:spMk id="4" creationId="{5E5C3C41-F3F0-BD7F-FA05-6A49FD1E85E3}"/>
          </ac:spMkLst>
        </pc:spChg>
        <pc:spChg chg="add mod">
          <ac:chgData name="Antoine BOUQUAHEUX" userId="51df2ebb-719c-4d8e-bc32-95cc2ab47627" providerId="ADAL" clId="{381FDCD6-C3EF-4609-AE60-C572D90E4D50}" dt="2023-02-20T08:32:54.609" v="39240" actId="20577"/>
          <ac:spMkLst>
            <pc:docMk/>
            <pc:sldMk cId="794013649" sldId="277"/>
            <ac:spMk id="24" creationId="{06A03DB4-6DBA-D2AA-6DEC-B35A0D7C814D}"/>
          </ac:spMkLst>
        </pc:spChg>
        <pc:spChg chg="add del">
          <ac:chgData name="Antoine BOUQUAHEUX" userId="51df2ebb-719c-4d8e-bc32-95cc2ab47627" providerId="ADAL" clId="{381FDCD6-C3EF-4609-AE60-C572D90E4D50}" dt="2023-02-06T17:28:17.519" v="744" actId="22"/>
          <ac:spMkLst>
            <pc:docMk/>
            <pc:sldMk cId="794013649" sldId="277"/>
            <ac:spMk id="26" creationId="{F6C70959-AC4A-1375-1780-EC4E6320EC98}"/>
          </ac:spMkLst>
        </pc:spChg>
        <pc:grpChg chg="add del mod">
          <ac:chgData name="Antoine BOUQUAHEUX" userId="51df2ebb-719c-4d8e-bc32-95cc2ab47627" providerId="ADAL" clId="{381FDCD6-C3EF-4609-AE60-C572D90E4D50}" dt="2023-02-06T17:25:47.358" v="703"/>
          <ac:grpSpMkLst>
            <pc:docMk/>
            <pc:sldMk cId="794013649" sldId="277"/>
            <ac:grpSpMk id="10" creationId="{10CF29E2-BD86-63D9-85BE-DAEDCB317AA2}"/>
          </ac:grpSpMkLst>
        </pc:grpChg>
        <pc:grpChg chg="add mod">
          <ac:chgData name="Antoine BOUQUAHEUX" userId="51df2ebb-719c-4d8e-bc32-95cc2ab47627" providerId="ADAL" clId="{381FDCD6-C3EF-4609-AE60-C572D90E4D50}" dt="2023-02-20T08:27:03.984" v="39205" actId="1076"/>
          <ac:grpSpMkLst>
            <pc:docMk/>
            <pc:sldMk cId="794013649" sldId="277"/>
            <ac:grpSpMk id="17" creationId="{35FEBF7E-E3C0-1A97-93C8-8EDAC3EF4479}"/>
          </ac:grpSpMkLst>
        </pc:grpChg>
        <pc:picChg chg="add mod modCrop">
          <ac:chgData name="Antoine BOUQUAHEUX" userId="51df2ebb-719c-4d8e-bc32-95cc2ab47627" providerId="ADAL" clId="{381FDCD6-C3EF-4609-AE60-C572D90E4D50}" dt="2023-02-20T08:26:59.841" v="39204" actId="1076"/>
          <ac:picMkLst>
            <pc:docMk/>
            <pc:sldMk cId="794013649" sldId="277"/>
            <ac:picMk id="3" creationId="{2DE8065F-22D1-E9A8-C602-B6E929580D05}"/>
          </ac:picMkLst>
        </pc:picChg>
        <pc:picChg chg="add del">
          <ac:chgData name="Antoine BOUQUAHEUX" userId="51df2ebb-719c-4d8e-bc32-95cc2ab47627" providerId="ADAL" clId="{381FDCD6-C3EF-4609-AE60-C572D90E4D50}" dt="2023-02-06T17:18:11.276" v="628" actId="21"/>
          <ac:picMkLst>
            <pc:docMk/>
            <pc:sldMk cId="794013649" sldId="277"/>
            <ac:picMk id="6" creationId="{B2DC6EA0-E012-4EF3-C341-921CE44238EE}"/>
          </ac:picMkLst>
        </pc:picChg>
        <pc:picChg chg="add del mod">
          <ac:chgData name="Antoine BOUQUAHEUX" userId="51df2ebb-719c-4d8e-bc32-95cc2ab47627" providerId="ADAL" clId="{381FDCD6-C3EF-4609-AE60-C572D90E4D50}" dt="2023-02-06T17:18:22.181" v="635" actId="21"/>
          <ac:picMkLst>
            <pc:docMk/>
            <pc:sldMk cId="794013649" sldId="277"/>
            <ac:picMk id="7" creationId="{BEAE94A2-6872-B252-02A4-7A4510E6790E}"/>
          </ac:picMkLst>
        </pc:picChg>
        <pc:picChg chg="add del mod">
          <ac:chgData name="Antoine BOUQUAHEUX" userId="51df2ebb-719c-4d8e-bc32-95cc2ab47627" providerId="ADAL" clId="{381FDCD6-C3EF-4609-AE60-C572D90E4D50}" dt="2023-02-06T17:18:15.128" v="631"/>
          <ac:picMkLst>
            <pc:docMk/>
            <pc:sldMk cId="794013649" sldId="277"/>
            <ac:picMk id="8" creationId="{251320C8-EB0C-49A3-5020-AC0C3FDDC705}"/>
          </ac:picMkLst>
        </pc:picChg>
        <pc:picChg chg="add del mod modCrop">
          <ac:chgData name="Antoine BOUQUAHEUX" userId="51df2ebb-719c-4d8e-bc32-95cc2ab47627" providerId="ADAL" clId="{381FDCD6-C3EF-4609-AE60-C572D90E4D50}" dt="2023-02-06T17:25:49.371" v="704" actId="478"/>
          <ac:picMkLst>
            <pc:docMk/>
            <pc:sldMk cId="794013649" sldId="277"/>
            <ac:picMk id="9" creationId="{7447A3CE-196A-0A17-8BE4-AD36B366F288}"/>
          </ac:picMkLst>
        </pc:picChg>
        <pc:picChg chg="mod">
          <ac:chgData name="Antoine BOUQUAHEUX" userId="51df2ebb-719c-4d8e-bc32-95cc2ab47627" providerId="ADAL" clId="{381FDCD6-C3EF-4609-AE60-C572D90E4D50}" dt="2023-02-06T17:25:46.283" v="702"/>
          <ac:picMkLst>
            <pc:docMk/>
            <pc:sldMk cId="794013649" sldId="277"/>
            <ac:picMk id="11" creationId="{2719C162-052D-4BD7-A537-67AF82A62E10}"/>
          </ac:picMkLst>
        </pc:picChg>
        <pc:picChg chg="mod">
          <ac:chgData name="Antoine BOUQUAHEUX" userId="51df2ebb-719c-4d8e-bc32-95cc2ab47627" providerId="ADAL" clId="{381FDCD6-C3EF-4609-AE60-C572D90E4D50}" dt="2023-02-06T17:25:46.283" v="702"/>
          <ac:picMkLst>
            <pc:docMk/>
            <pc:sldMk cId="794013649" sldId="277"/>
            <ac:picMk id="12" creationId="{46AEE807-AA5A-DF15-7A29-2F5B82BA2984}"/>
          </ac:picMkLst>
        </pc:picChg>
        <pc:picChg chg="mod">
          <ac:chgData name="Antoine BOUQUAHEUX" userId="51df2ebb-719c-4d8e-bc32-95cc2ab47627" providerId="ADAL" clId="{381FDCD6-C3EF-4609-AE60-C572D90E4D50}" dt="2023-02-06T17:25:46.283" v="702"/>
          <ac:picMkLst>
            <pc:docMk/>
            <pc:sldMk cId="794013649" sldId="277"/>
            <ac:picMk id="13" creationId="{D3220E99-A9BD-EFE1-4C62-5C32B895E98C}"/>
          </ac:picMkLst>
        </pc:picChg>
        <pc:picChg chg="mod">
          <ac:chgData name="Antoine BOUQUAHEUX" userId="51df2ebb-719c-4d8e-bc32-95cc2ab47627" providerId="ADAL" clId="{381FDCD6-C3EF-4609-AE60-C572D90E4D50}" dt="2023-02-06T17:25:46.283" v="702"/>
          <ac:picMkLst>
            <pc:docMk/>
            <pc:sldMk cId="794013649" sldId="277"/>
            <ac:picMk id="14" creationId="{EA6491AE-88C0-EB20-B1B0-7E39460DE107}"/>
          </ac:picMkLst>
        </pc:picChg>
        <pc:picChg chg="mod">
          <ac:chgData name="Antoine BOUQUAHEUX" userId="51df2ebb-719c-4d8e-bc32-95cc2ab47627" providerId="ADAL" clId="{381FDCD6-C3EF-4609-AE60-C572D90E4D50}" dt="2023-02-06T17:25:46.283" v="702"/>
          <ac:picMkLst>
            <pc:docMk/>
            <pc:sldMk cId="794013649" sldId="277"/>
            <ac:picMk id="15" creationId="{C37BAE80-6D64-A456-1379-8BC3758E38DD}"/>
          </ac:picMkLst>
        </pc:picChg>
        <pc:picChg chg="mod">
          <ac:chgData name="Antoine BOUQUAHEUX" userId="51df2ebb-719c-4d8e-bc32-95cc2ab47627" providerId="ADAL" clId="{381FDCD6-C3EF-4609-AE60-C572D90E4D50}" dt="2023-02-06T17:25:46.283" v="702"/>
          <ac:picMkLst>
            <pc:docMk/>
            <pc:sldMk cId="794013649" sldId="277"/>
            <ac:picMk id="16" creationId="{0717910F-FE95-DAC5-B26E-FA197444044E}"/>
          </ac:picMkLst>
        </pc:picChg>
        <pc:picChg chg="mod">
          <ac:chgData name="Antoine BOUQUAHEUX" userId="51df2ebb-719c-4d8e-bc32-95cc2ab47627" providerId="ADAL" clId="{381FDCD6-C3EF-4609-AE60-C572D90E4D50}" dt="2023-02-06T17:25:49.796" v="705"/>
          <ac:picMkLst>
            <pc:docMk/>
            <pc:sldMk cId="794013649" sldId="277"/>
            <ac:picMk id="18" creationId="{7D881E15-95FC-A920-296F-34B3AF1B04B3}"/>
          </ac:picMkLst>
        </pc:picChg>
        <pc:picChg chg="mod">
          <ac:chgData name="Antoine BOUQUAHEUX" userId="51df2ebb-719c-4d8e-bc32-95cc2ab47627" providerId="ADAL" clId="{381FDCD6-C3EF-4609-AE60-C572D90E4D50}" dt="2023-02-06T17:25:49.796" v="705"/>
          <ac:picMkLst>
            <pc:docMk/>
            <pc:sldMk cId="794013649" sldId="277"/>
            <ac:picMk id="19" creationId="{9760EEFE-0607-80D9-2D04-430536ABCE21}"/>
          </ac:picMkLst>
        </pc:picChg>
        <pc:picChg chg="mod">
          <ac:chgData name="Antoine BOUQUAHEUX" userId="51df2ebb-719c-4d8e-bc32-95cc2ab47627" providerId="ADAL" clId="{381FDCD6-C3EF-4609-AE60-C572D90E4D50}" dt="2023-02-06T17:25:49.796" v="705"/>
          <ac:picMkLst>
            <pc:docMk/>
            <pc:sldMk cId="794013649" sldId="277"/>
            <ac:picMk id="20" creationId="{3F0B2264-81C3-0446-71BE-DF6D90369C44}"/>
          </ac:picMkLst>
        </pc:picChg>
        <pc:picChg chg="mod">
          <ac:chgData name="Antoine BOUQUAHEUX" userId="51df2ebb-719c-4d8e-bc32-95cc2ab47627" providerId="ADAL" clId="{381FDCD6-C3EF-4609-AE60-C572D90E4D50}" dt="2023-02-06T17:25:49.796" v="705"/>
          <ac:picMkLst>
            <pc:docMk/>
            <pc:sldMk cId="794013649" sldId="277"/>
            <ac:picMk id="21" creationId="{9BFB4E84-551D-023E-8780-DCF39E0ED4BD}"/>
          </ac:picMkLst>
        </pc:picChg>
        <pc:picChg chg="mod">
          <ac:chgData name="Antoine BOUQUAHEUX" userId="51df2ebb-719c-4d8e-bc32-95cc2ab47627" providerId="ADAL" clId="{381FDCD6-C3EF-4609-AE60-C572D90E4D50}" dt="2023-02-06T17:25:49.796" v="705"/>
          <ac:picMkLst>
            <pc:docMk/>
            <pc:sldMk cId="794013649" sldId="277"/>
            <ac:picMk id="22" creationId="{B1660933-5D9A-D855-9A42-96444DAF97A5}"/>
          </ac:picMkLst>
        </pc:picChg>
        <pc:picChg chg="mod">
          <ac:chgData name="Antoine BOUQUAHEUX" userId="51df2ebb-719c-4d8e-bc32-95cc2ab47627" providerId="ADAL" clId="{381FDCD6-C3EF-4609-AE60-C572D90E4D50}" dt="2023-02-06T17:25:49.796" v="705"/>
          <ac:picMkLst>
            <pc:docMk/>
            <pc:sldMk cId="794013649" sldId="277"/>
            <ac:picMk id="23" creationId="{4B5E1035-3CB7-6370-9CB7-BA7CEF741FCB}"/>
          </ac:picMkLst>
        </pc:picChg>
        <pc:picChg chg="add del mod">
          <ac:chgData name="Antoine BOUQUAHEUX" userId="51df2ebb-719c-4d8e-bc32-95cc2ab47627" providerId="ADAL" clId="{381FDCD6-C3EF-4609-AE60-C572D90E4D50}" dt="2023-02-06T17:06:25.167" v="257"/>
          <ac:picMkLst>
            <pc:docMk/>
            <pc:sldMk cId="794013649" sldId="277"/>
            <ac:picMk id="2050" creationId="{1409C32B-4BA4-46C0-B906-387FDBB416D3}"/>
          </ac:picMkLst>
        </pc:picChg>
      </pc:sldChg>
      <pc:sldChg chg="addSp modSp mod modShow">
        <pc:chgData name="Antoine BOUQUAHEUX" userId="51df2ebb-719c-4d8e-bc32-95cc2ab47627" providerId="ADAL" clId="{381FDCD6-C3EF-4609-AE60-C572D90E4D50}" dt="2023-02-18T09:15:20.300" v="34238" actId="729"/>
        <pc:sldMkLst>
          <pc:docMk/>
          <pc:sldMk cId="1731284121" sldId="279"/>
        </pc:sldMkLst>
        <pc:spChg chg="add mod">
          <ac:chgData name="Antoine BOUQUAHEUX" userId="51df2ebb-719c-4d8e-bc32-95cc2ab47627" providerId="ADAL" clId="{381FDCD6-C3EF-4609-AE60-C572D90E4D50}" dt="2023-02-14T18:59:33.609" v="28110" actId="1076"/>
          <ac:spMkLst>
            <pc:docMk/>
            <pc:sldMk cId="1731284121" sldId="279"/>
            <ac:spMk id="5" creationId="{8235633E-D826-D04C-488E-FC1B12A1B2E6}"/>
          </ac:spMkLst>
        </pc:spChg>
      </pc:sldChg>
      <pc:sldChg chg="addSp delSp modSp add mod ord modNotesTx">
        <pc:chgData name="Antoine BOUQUAHEUX" userId="51df2ebb-719c-4d8e-bc32-95cc2ab47627" providerId="ADAL" clId="{381FDCD6-C3EF-4609-AE60-C572D90E4D50}" dt="2023-02-21T18:32:14.424" v="40552" actId="12"/>
        <pc:sldMkLst>
          <pc:docMk/>
          <pc:sldMk cId="1787123475" sldId="280"/>
        </pc:sldMkLst>
        <pc:spChg chg="mod">
          <ac:chgData name="Antoine BOUQUAHEUX" userId="51df2ebb-719c-4d8e-bc32-95cc2ab47627" providerId="ADAL" clId="{381FDCD6-C3EF-4609-AE60-C572D90E4D50}" dt="2023-02-21T18:17:04.147" v="39909" actId="20577"/>
          <ac:spMkLst>
            <pc:docMk/>
            <pc:sldMk cId="1787123475" sldId="280"/>
            <ac:spMk id="2" creationId="{BE383888-CB5D-0CAE-EAE6-52E46ECF59B9}"/>
          </ac:spMkLst>
        </pc:spChg>
        <pc:spChg chg="add mod">
          <ac:chgData name="Antoine BOUQUAHEUX" userId="51df2ebb-719c-4d8e-bc32-95cc2ab47627" providerId="ADAL" clId="{381FDCD6-C3EF-4609-AE60-C572D90E4D50}" dt="2023-02-21T18:32:14.424" v="40552" actId="12"/>
          <ac:spMkLst>
            <pc:docMk/>
            <pc:sldMk cId="1787123475" sldId="280"/>
            <ac:spMk id="3" creationId="{AE12567B-CD01-82C7-6960-E8F95C7D0429}"/>
          </ac:spMkLst>
        </pc:spChg>
        <pc:spChg chg="del">
          <ac:chgData name="Antoine BOUQUAHEUX" userId="51df2ebb-719c-4d8e-bc32-95cc2ab47627" providerId="ADAL" clId="{381FDCD6-C3EF-4609-AE60-C572D90E4D50}" dt="2023-02-13T18:02:09.177" v="26027" actId="478"/>
          <ac:spMkLst>
            <pc:docMk/>
            <pc:sldMk cId="1787123475" sldId="280"/>
            <ac:spMk id="3" creationId="{CAC7682D-A371-C072-D28F-A01F25FA5F43}"/>
          </ac:spMkLst>
        </pc:spChg>
        <pc:spChg chg="add del mod">
          <ac:chgData name="Antoine BOUQUAHEUX" userId="51df2ebb-719c-4d8e-bc32-95cc2ab47627" providerId="ADAL" clId="{381FDCD6-C3EF-4609-AE60-C572D90E4D50}" dt="2023-02-06T19:58:29.759" v="5596" actId="478"/>
          <ac:spMkLst>
            <pc:docMk/>
            <pc:sldMk cId="1787123475" sldId="280"/>
            <ac:spMk id="4" creationId="{43BCC54F-C9EC-7459-96B4-D408ED7B8D48}"/>
          </ac:spMkLst>
        </pc:spChg>
        <pc:spChg chg="add mod">
          <ac:chgData name="Antoine BOUQUAHEUX" userId="51df2ebb-719c-4d8e-bc32-95cc2ab47627" providerId="ADAL" clId="{381FDCD6-C3EF-4609-AE60-C572D90E4D50}" dt="2023-02-14T20:39:51.488" v="28113" actId="20577"/>
          <ac:spMkLst>
            <pc:docMk/>
            <pc:sldMk cId="1787123475" sldId="280"/>
            <ac:spMk id="4" creationId="{D7481CF0-A2EB-0E0A-C7EA-B7A19E13944F}"/>
          </ac:spMkLst>
        </pc:spChg>
        <pc:spChg chg="add del mod">
          <ac:chgData name="Antoine BOUQUAHEUX" userId="51df2ebb-719c-4d8e-bc32-95cc2ab47627" providerId="ADAL" clId="{381FDCD6-C3EF-4609-AE60-C572D90E4D50}" dt="2023-02-13T18:12:06.764" v="26919" actId="478"/>
          <ac:spMkLst>
            <pc:docMk/>
            <pc:sldMk cId="1787123475" sldId="280"/>
            <ac:spMk id="5" creationId="{44595E1A-B481-5E26-3AF0-DA215F26B133}"/>
          </ac:spMkLst>
        </pc:spChg>
        <pc:spChg chg="add mod">
          <ac:chgData name="Antoine BOUQUAHEUX" userId="51df2ebb-719c-4d8e-bc32-95cc2ab47627" providerId="ADAL" clId="{381FDCD6-C3EF-4609-AE60-C572D90E4D50}" dt="2023-02-20T07:55:55.284" v="38359" actId="14100"/>
          <ac:spMkLst>
            <pc:docMk/>
            <pc:sldMk cId="1787123475" sldId="280"/>
            <ac:spMk id="5" creationId="{EBB43D58-1C2E-D5A5-1AD7-35015C231702}"/>
          </ac:spMkLst>
        </pc:spChg>
        <pc:spChg chg="add mod">
          <ac:chgData name="Antoine BOUQUAHEUX" userId="51df2ebb-719c-4d8e-bc32-95cc2ab47627" providerId="ADAL" clId="{381FDCD6-C3EF-4609-AE60-C572D90E4D50}" dt="2023-02-16T20:28:45.183" v="34187" actId="20577"/>
          <ac:spMkLst>
            <pc:docMk/>
            <pc:sldMk cId="1787123475" sldId="280"/>
            <ac:spMk id="7" creationId="{5CD9D37B-A32E-5E11-2AAB-5AFF7880AE88}"/>
          </ac:spMkLst>
        </pc:spChg>
        <pc:picChg chg="add del mod">
          <ac:chgData name="Antoine BOUQUAHEUX" userId="51df2ebb-719c-4d8e-bc32-95cc2ab47627" providerId="ADAL" clId="{381FDCD6-C3EF-4609-AE60-C572D90E4D50}" dt="2023-02-20T07:55:17.731" v="38351" actId="478"/>
          <ac:picMkLst>
            <pc:docMk/>
            <pc:sldMk cId="1787123475" sldId="280"/>
            <ac:picMk id="6" creationId="{72C2BD6B-F001-4DBD-6243-4930B43164DA}"/>
          </ac:picMkLst>
        </pc:picChg>
      </pc:sldChg>
      <pc:sldChg chg="addSp delSp modSp add del mod">
        <pc:chgData name="Antoine BOUQUAHEUX" userId="51df2ebb-719c-4d8e-bc32-95cc2ab47627" providerId="ADAL" clId="{381FDCD6-C3EF-4609-AE60-C572D90E4D50}" dt="2023-02-06T17:26:12.885" v="711" actId="2696"/>
        <pc:sldMkLst>
          <pc:docMk/>
          <pc:sldMk cId="2069550989" sldId="280"/>
        </pc:sldMkLst>
        <pc:grpChg chg="add mod">
          <ac:chgData name="Antoine BOUQUAHEUX" userId="51df2ebb-719c-4d8e-bc32-95cc2ab47627" providerId="ADAL" clId="{381FDCD6-C3EF-4609-AE60-C572D90E4D50}" dt="2023-02-06T17:25:42.936" v="701" actId="164"/>
          <ac:grpSpMkLst>
            <pc:docMk/>
            <pc:sldMk cId="2069550989" sldId="280"/>
            <ac:grpSpMk id="11" creationId="{2F218937-37BE-5723-12A5-1139E5DF967D}"/>
          </ac:grpSpMkLst>
        </pc:grpChg>
        <pc:picChg chg="del">
          <ac:chgData name="Antoine BOUQUAHEUX" userId="51df2ebb-719c-4d8e-bc32-95cc2ab47627" providerId="ADAL" clId="{381FDCD6-C3EF-4609-AE60-C572D90E4D50}" dt="2023-02-06T17:18:20.060" v="634" actId="478"/>
          <ac:picMkLst>
            <pc:docMk/>
            <pc:sldMk cId="2069550989" sldId="280"/>
            <ac:picMk id="3" creationId="{2DE8065F-22D1-E9A8-C602-B6E929580D05}"/>
          </ac:picMkLst>
        </pc:picChg>
        <pc:picChg chg="add del mod modCrop">
          <ac:chgData name="Antoine BOUQUAHEUX" userId="51df2ebb-719c-4d8e-bc32-95cc2ab47627" providerId="ADAL" clId="{381FDCD6-C3EF-4609-AE60-C572D90E4D50}" dt="2023-02-06T17:25:42.936" v="701" actId="164"/>
          <ac:picMkLst>
            <pc:docMk/>
            <pc:sldMk cId="2069550989" sldId="280"/>
            <ac:picMk id="4" creationId="{0453B576-A088-1482-6827-9701B1A9F7DF}"/>
          </ac:picMkLst>
        </pc:picChg>
        <pc:picChg chg="add mod modCrop">
          <ac:chgData name="Antoine BOUQUAHEUX" userId="51df2ebb-719c-4d8e-bc32-95cc2ab47627" providerId="ADAL" clId="{381FDCD6-C3EF-4609-AE60-C572D90E4D50}" dt="2023-02-06T17:25:42.936" v="701" actId="164"/>
          <ac:picMkLst>
            <pc:docMk/>
            <pc:sldMk cId="2069550989" sldId="280"/>
            <ac:picMk id="5" creationId="{074EFF03-B57C-416D-6AA6-7A375F100082}"/>
          </ac:picMkLst>
        </pc:picChg>
        <pc:picChg chg="add mod">
          <ac:chgData name="Antoine BOUQUAHEUX" userId="51df2ebb-719c-4d8e-bc32-95cc2ab47627" providerId="ADAL" clId="{381FDCD6-C3EF-4609-AE60-C572D90E4D50}" dt="2023-02-06T17:25:42.936" v="701" actId="164"/>
          <ac:picMkLst>
            <pc:docMk/>
            <pc:sldMk cId="2069550989" sldId="280"/>
            <ac:picMk id="6" creationId="{0CA10D38-C83D-D580-312D-828AFF777E05}"/>
          </ac:picMkLst>
        </pc:picChg>
        <pc:picChg chg="del">
          <ac:chgData name="Antoine BOUQUAHEUX" userId="51df2ebb-719c-4d8e-bc32-95cc2ab47627" providerId="ADAL" clId="{381FDCD6-C3EF-4609-AE60-C572D90E4D50}" dt="2023-02-06T17:18:18.504" v="633" actId="478"/>
          <ac:picMkLst>
            <pc:docMk/>
            <pc:sldMk cId="2069550989" sldId="280"/>
            <ac:picMk id="7" creationId="{BEAE94A2-6872-B252-02A4-7A4510E6790E}"/>
          </ac:picMkLst>
        </pc:picChg>
        <pc:picChg chg="add mod modCrop">
          <ac:chgData name="Antoine BOUQUAHEUX" userId="51df2ebb-719c-4d8e-bc32-95cc2ab47627" providerId="ADAL" clId="{381FDCD6-C3EF-4609-AE60-C572D90E4D50}" dt="2023-02-06T17:25:42.936" v="701" actId="164"/>
          <ac:picMkLst>
            <pc:docMk/>
            <pc:sldMk cId="2069550989" sldId="280"/>
            <ac:picMk id="8" creationId="{58F7C635-3F87-ECA4-E879-D8ACF16B73BA}"/>
          </ac:picMkLst>
        </pc:picChg>
        <pc:picChg chg="add mod">
          <ac:chgData name="Antoine BOUQUAHEUX" userId="51df2ebb-719c-4d8e-bc32-95cc2ab47627" providerId="ADAL" clId="{381FDCD6-C3EF-4609-AE60-C572D90E4D50}" dt="2023-02-06T17:25:42.936" v="701" actId="164"/>
          <ac:picMkLst>
            <pc:docMk/>
            <pc:sldMk cId="2069550989" sldId="280"/>
            <ac:picMk id="9" creationId="{F0CAA6CD-9EEE-8B26-5AE1-61DB103E37A0}"/>
          </ac:picMkLst>
        </pc:picChg>
        <pc:picChg chg="add mod modCrop">
          <ac:chgData name="Antoine BOUQUAHEUX" userId="51df2ebb-719c-4d8e-bc32-95cc2ab47627" providerId="ADAL" clId="{381FDCD6-C3EF-4609-AE60-C572D90E4D50}" dt="2023-02-06T17:25:42.936" v="701" actId="164"/>
          <ac:picMkLst>
            <pc:docMk/>
            <pc:sldMk cId="2069550989" sldId="280"/>
            <ac:picMk id="10" creationId="{7820E310-42BC-CF5B-CAF3-C041440DFB06}"/>
          </ac:picMkLst>
        </pc:picChg>
      </pc:sldChg>
      <pc:sldChg chg="new del">
        <pc:chgData name="Antoine BOUQUAHEUX" userId="51df2ebb-719c-4d8e-bc32-95cc2ab47627" providerId="ADAL" clId="{381FDCD6-C3EF-4609-AE60-C572D90E4D50}" dt="2023-02-06T17:08:53.555" v="408" actId="47"/>
        <pc:sldMkLst>
          <pc:docMk/>
          <pc:sldMk cId="2338805541" sldId="280"/>
        </pc:sldMkLst>
      </pc:sldChg>
      <pc:sldChg chg="modSp new del mod">
        <pc:chgData name="Antoine BOUQUAHEUX" userId="51df2ebb-719c-4d8e-bc32-95cc2ab47627" providerId="ADAL" clId="{381FDCD6-C3EF-4609-AE60-C572D90E4D50}" dt="2023-02-06T18:04:57.192" v="2358" actId="2696"/>
        <pc:sldMkLst>
          <pc:docMk/>
          <pc:sldMk cId="446696205" sldId="281"/>
        </pc:sldMkLst>
        <pc:spChg chg="mod">
          <ac:chgData name="Antoine BOUQUAHEUX" userId="51df2ebb-719c-4d8e-bc32-95cc2ab47627" providerId="ADAL" clId="{381FDCD6-C3EF-4609-AE60-C572D90E4D50}" dt="2023-02-06T17:54:15.908" v="2350" actId="20577"/>
          <ac:spMkLst>
            <pc:docMk/>
            <pc:sldMk cId="446696205" sldId="281"/>
            <ac:spMk id="2" creationId="{D94FE2D6-B977-C1BE-85EC-4CE40703E4D0}"/>
          </ac:spMkLst>
        </pc:spChg>
      </pc:sldChg>
      <pc:sldChg chg="modSp add del mod ord modShow">
        <pc:chgData name="Antoine BOUQUAHEUX" userId="51df2ebb-719c-4d8e-bc32-95cc2ab47627" providerId="ADAL" clId="{381FDCD6-C3EF-4609-AE60-C572D90E4D50}" dt="2023-02-16T08:10:25.664" v="31138" actId="2696"/>
        <pc:sldMkLst>
          <pc:docMk/>
          <pc:sldMk cId="3531678283" sldId="281"/>
        </pc:sldMkLst>
        <pc:spChg chg="mod">
          <ac:chgData name="Antoine BOUQUAHEUX" userId="51df2ebb-719c-4d8e-bc32-95cc2ab47627" providerId="ADAL" clId="{381FDCD6-C3EF-4609-AE60-C572D90E4D50}" dt="2023-02-09T13:09:23.942" v="10477" actId="20577"/>
          <ac:spMkLst>
            <pc:docMk/>
            <pc:sldMk cId="3531678283" sldId="281"/>
            <ac:spMk id="2" creationId="{5702CBD2-D018-8AF5-2A0C-2AEA59B20BEC}"/>
          </ac:spMkLst>
        </pc:spChg>
        <pc:spChg chg="mod">
          <ac:chgData name="Antoine BOUQUAHEUX" userId="51df2ebb-719c-4d8e-bc32-95cc2ab47627" providerId="ADAL" clId="{381FDCD6-C3EF-4609-AE60-C572D90E4D50}" dt="2023-02-07T10:29:16.892" v="6476" actId="20577"/>
          <ac:spMkLst>
            <pc:docMk/>
            <pc:sldMk cId="3531678283" sldId="281"/>
            <ac:spMk id="3" creationId="{AC02CCBE-A906-9D82-B9F4-A6DA23B5E4FE}"/>
          </ac:spMkLst>
        </pc:spChg>
      </pc:sldChg>
      <pc:sldChg chg="addSp delSp modSp new del mod">
        <pc:chgData name="Antoine BOUQUAHEUX" userId="51df2ebb-719c-4d8e-bc32-95cc2ab47627" providerId="ADAL" clId="{381FDCD6-C3EF-4609-AE60-C572D90E4D50}" dt="2023-02-06T17:09:23.275" v="425" actId="2696"/>
        <pc:sldMkLst>
          <pc:docMk/>
          <pc:sldMk cId="3978376254" sldId="281"/>
        </pc:sldMkLst>
        <pc:spChg chg="del mod">
          <ac:chgData name="Antoine BOUQUAHEUX" userId="51df2ebb-719c-4d8e-bc32-95cc2ab47627" providerId="ADAL" clId="{381FDCD6-C3EF-4609-AE60-C572D90E4D50}" dt="2023-02-06T17:09:20.674" v="424" actId="478"/>
          <ac:spMkLst>
            <pc:docMk/>
            <pc:sldMk cId="3978376254" sldId="281"/>
            <ac:spMk id="2" creationId="{BDFC2939-7726-E990-4B14-85C33232C63D}"/>
          </ac:spMkLst>
        </pc:spChg>
        <pc:spChg chg="add mod">
          <ac:chgData name="Antoine BOUQUAHEUX" userId="51df2ebb-719c-4d8e-bc32-95cc2ab47627" providerId="ADAL" clId="{381FDCD6-C3EF-4609-AE60-C572D90E4D50}" dt="2023-02-06T17:09:20.674" v="424" actId="478"/>
          <ac:spMkLst>
            <pc:docMk/>
            <pc:sldMk cId="3978376254" sldId="281"/>
            <ac:spMk id="5" creationId="{00078884-2E8A-8170-5912-DC8B77AB5121}"/>
          </ac:spMkLst>
        </pc:spChg>
      </pc:sldChg>
      <pc:sldChg chg="addSp delSp modSp add del mod modNotesTx">
        <pc:chgData name="Antoine BOUQUAHEUX" userId="51df2ebb-719c-4d8e-bc32-95cc2ab47627" providerId="ADAL" clId="{381FDCD6-C3EF-4609-AE60-C572D90E4D50}" dt="2023-02-09T13:02:30.869" v="10266" actId="2696"/>
        <pc:sldMkLst>
          <pc:docMk/>
          <pc:sldMk cId="2030784558" sldId="282"/>
        </pc:sldMkLst>
        <pc:spChg chg="del">
          <ac:chgData name="Antoine BOUQUAHEUX" userId="51df2ebb-719c-4d8e-bc32-95cc2ab47627" providerId="ADAL" clId="{381FDCD6-C3EF-4609-AE60-C572D90E4D50}" dt="2023-02-09T12:27:27.203" v="8448" actId="478"/>
          <ac:spMkLst>
            <pc:docMk/>
            <pc:sldMk cId="2030784558" sldId="282"/>
            <ac:spMk id="2" creationId="{D8811323-8E4E-9C34-D289-A8908215D645}"/>
          </ac:spMkLst>
        </pc:spChg>
        <pc:spChg chg="add mod">
          <ac:chgData name="Antoine BOUQUAHEUX" userId="51df2ebb-719c-4d8e-bc32-95cc2ab47627" providerId="ADAL" clId="{381FDCD6-C3EF-4609-AE60-C572D90E4D50}" dt="2023-02-09T13:02:24.144" v="10264"/>
          <ac:spMkLst>
            <pc:docMk/>
            <pc:sldMk cId="2030784558" sldId="282"/>
            <ac:spMk id="3" creationId="{2F871515-44A3-060F-E4BE-A7ACBEEC86CB}"/>
          </ac:spMkLst>
        </pc:spChg>
        <pc:spChg chg="mod">
          <ac:chgData name="Antoine BOUQUAHEUX" userId="51df2ebb-719c-4d8e-bc32-95cc2ab47627" providerId="ADAL" clId="{381FDCD6-C3EF-4609-AE60-C572D90E4D50}" dt="2023-02-09T12:32:39.372" v="8692" actId="20577"/>
          <ac:spMkLst>
            <pc:docMk/>
            <pc:sldMk cId="2030784558" sldId="282"/>
            <ac:spMk id="6" creationId="{04A140B2-A489-A83B-6BC2-2B101DA649B9}"/>
          </ac:spMkLst>
        </pc:spChg>
        <pc:graphicFrameChg chg="del">
          <ac:chgData name="Antoine BOUQUAHEUX" userId="51df2ebb-719c-4d8e-bc32-95cc2ab47627" providerId="ADAL" clId="{381FDCD6-C3EF-4609-AE60-C572D90E4D50}" dt="2023-02-08T11:52:53.409" v="8111" actId="478"/>
          <ac:graphicFrameMkLst>
            <pc:docMk/>
            <pc:sldMk cId="2030784558" sldId="282"/>
            <ac:graphicFrameMk id="4" creationId="{8E53C43F-B4D0-52F1-B0AD-A9B3FEB7C16A}"/>
          </ac:graphicFrameMkLst>
        </pc:graphicFrameChg>
      </pc:sldChg>
      <pc:sldChg chg="modSp add mod ord modShow">
        <pc:chgData name="Antoine BOUQUAHEUX" userId="51df2ebb-719c-4d8e-bc32-95cc2ab47627" providerId="ADAL" clId="{381FDCD6-C3EF-4609-AE60-C572D90E4D50}" dt="2023-02-14T22:16:09.856" v="30814" actId="729"/>
        <pc:sldMkLst>
          <pc:docMk/>
          <pc:sldMk cId="3368146378" sldId="283"/>
        </pc:sldMkLst>
        <pc:spChg chg="mod">
          <ac:chgData name="Antoine BOUQUAHEUX" userId="51df2ebb-719c-4d8e-bc32-95cc2ab47627" providerId="ADAL" clId="{381FDCD6-C3EF-4609-AE60-C572D90E4D50}" dt="2023-02-09T12:53:13.994" v="10121" actId="20577"/>
          <ac:spMkLst>
            <pc:docMk/>
            <pc:sldMk cId="3368146378" sldId="283"/>
            <ac:spMk id="2" creationId="{BE383888-CB5D-0CAE-EAE6-52E46ECF59B9}"/>
          </ac:spMkLst>
        </pc:spChg>
        <pc:spChg chg="mod">
          <ac:chgData name="Antoine BOUQUAHEUX" userId="51df2ebb-719c-4d8e-bc32-95cc2ab47627" providerId="ADAL" clId="{381FDCD6-C3EF-4609-AE60-C572D90E4D50}" dt="2023-02-09T12:58:34.405" v="10185" actId="114"/>
          <ac:spMkLst>
            <pc:docMk/>
            <pc:sldMk cId="3368146378" sldId="283"/>
            <ac:spMk id="5" creationId="{44595E1A-B481-5E26-3AF0-DA215F26B133}"/>
          </ac:spMkLst>
        </pc:spChg>
      </pc:sldChg>
      <pc:sldChg chg="addSp modSp add del mod">
        <pc:chgData name="Antoine BOUQUAHEUX" userId="51df2ebb-719c-4d8e-bc32-95cc2ab47627" providerId="ADAL" clId="{381FDCD6-C3EF-4609-AE60-C572D90E4D50}" dt="2023-02-09T13:06:27.427" v="10336" actId="2696"/>
        <pc:sldMkLst>
          <pc:docMk/>
          <pc:sldMk cId="3831519054" sldId="284"/>
        </pc:sldMkLst>
        <pc:spChg chg="add mod">
          <ac:chgData name="Antoine BOUQUAHEUX" userId="51df2ebb-719c-4d8e-bc32-95cc2ab47627" providerId="ADAL" clId="{381FDCD6-C3EF-4609-AE60-C572D90E4D50}" dt="2023-02-09T13:02:20.973" v="10263" actId="21"/>
          <ac:spMkLst>
            <pc:docMk/>
            <pc:sldMk cId="3831519054" sldId="284"/>
            <ac:spMk id="2" creationId="{755F033A-46AC-1850-0ECD-B80ED0F366BB}"/>
          </ac:spMkLst>
        </pc:spChg>
        <pc:spChg chg="mod">
          <ac:chgData name="Antoine BOUQUAHEUX" userId="51df2ebb-719c-4d8e-bc32-95cc2ab47627" providerId="ADAL" clId="{381FDCD6-C3EF-4609-AE60-C572D90E4D50}" dt="2023-02-09T13:01:42.385" v="10259" actId="21"/>
          <ac:spMkLst>
            <pc:docMk/>
            <pc:sldMk cId="3831519054" sldId="284"/>
            <ac:spMk id="3" creationId="{2F871515-44A3-060F-E4BE-A7ACBEEC86CB}"/>
          </ac:spMkLst>
        </pc:spChg>
      </pc:sldChg>
      <pc:sldChg chg="modSp add mod ord modNotesTx">
        <pc:chgData name="Antoine BOUQUAHEUX" userId="51df2ebb-719c-4d8e-bc32-95cc2ab47627" providerId="ADAL" clId="{381FDCD6-C3EF-4609-AE60-C572D90E4D50}" dt="2023-02-09T13:05:32.518" v="10295"/>
        <pc:sldMkLst>
          <pc:docMk/>
          <pc:sldMk cId="1758863069" sldId="285"/>
        </pc:sldMkLst>
        <pc:spChg chg="mod">
          <ac:chgData name="Antoine BOUQUAHEUX" userId="51df2ebb-719c-4d8e-bc32-95cc2ab47627" providerId="ADAL" clId="{381FDCD6-C3EF-4609-AE60-C572D90E4D50}" dt="2023-02-09T13:04:56.459" v="10283" actId="113"/>
          <ac:spMkLst>
            <pc:docMk/>
            <pc:sldMk cId="1758863069" sldId="285"/>
            <ac:spMk id="2" creationId="{755F033A-46AC-1850-0ECD-B80ED0F366BB}"/>
          </ac:spMkLst>
        </pc:spChg>
      </pc:sldChg>
      <pc:sldChg chg="addSp modSp del mod ord">
        <pc:chgData name="Antoine BOUQUAHEUX" userId="51df2ebb-719c-4d8e-bc32-95cc2ab47627" providerId="ADAL" clId="{381FDCD6-C3EF-4609-AE60-C572D90E4D50}" dt="2023-02-20T08:07:29.112" v="38763" actId="47"/>
        <pc:sldMkLst>
          <pc:docMk/>
          <pc:sldMk cId="2023657679" sldId="285"/>
        </pc:sldMkLst>
        <pc:spChg chg="mod">
          <ac:chgData name="Antoine BOUQUAHEUX" userId="51df2ebb-719c-4d8e-bc32-95cc2ab47627" providerId="ADAL" clId="{381FDCD6-C3EF-4609-AE60-C572D90E4D50}" dt="2023-02-20T08:07:26.165" v="38762" actId="20577"/>
          <ac:spMkLst>
            <pc:docMk/>
            <pc:sldMk cId="2023657679" sldId="285"/>
            <ac:spMk id="2" creationId="{755F033A-46AC-1850-0ECD-B80ED0F366BB}"/>
          </ac:spMkLst>
        </pc:spChg>
        <pc:spChg chg="add mod">
          <ac:chgData name="Antoine BOUQUAHEUX" userId="51df2ebb-719c-4d8e-bc32-95cc2ab47627" providerId="ADAL" clId="{381FDCD6-C3EF-4609-AE60-C572D90E4D50}" dt="2023-02-16T09:48:44.555" v="32569" actId="20577"/>
          <ac:spMkLst>
            <pc:docMk/>
            <pc:sldMk cId="2023657679" sldId="285"/>
            <ac:spMk id="4" creationId="{7ECEE47B-D9D0-984F-AEB1-A5944411A984}"/>
          </ac:spMkLst>
        </pc:spChg>
        <pc:spChg chg="add mod">
          <ac:chgData name="Antoine BOUQUAHEUX" userId="51df2ebb-719c-4d8e-bc32-95cc2ab47627" providerId="ADAL" clId="{381FDCD6-C3EF-4609-AE60-C572D90E4D50}" dt="2023-02-20T08:05:35.014" v="38633" actId="571"/>
          <ac:spMkLst>
            <pc:docMk/>
            <pc:sldMk cId="2023657679" sldId="285"/>
            <ac:spMk id="5" creationId="{38DC6FF3-8D05-68CD-A893-C81A10B74D93}"/>
          </ac:spMkLst>
        </pc:spChg>
      </pc:sldChg>
      <pc:sldChg chg="addSp delSp modSp add mod modCm">
        <pc:chgData name="Antoine BOUQUAHEUX" userId="51df2ebb-719c-4d8e-bc32-95cc2ab47627" providerId="ADAL" clId="{381FDCD6-C3EF-4609-AE60-C572D90E4D50}" dt="2023-02-21T18:54:04.671" v="40919" actId="13926"/>
        <pc:sldMkLst>
          <pc:docMk/>
          <pc:sldMk cId="3156500807" sldId="285"/>
        </pc:sldMkLst>
        <pc:spChg chg="mod">
          <ac:chgData name="Antoine BOUQUAHEUX" userId="51df2ebb-719c-4d8e-bc32-95cc2ab47627" providerId="ADAL" clId="{381FDCD6-C3EF-4609-AE60-C572D90E4D50}" dt="2023-02-20T08:08:52.582" v="38791" actId="20577"/>
          <ac:spMkLst>
            <pc:docMk/>
            <pc:sldMk cId="3156500807" sldId="285"/>
            <ac:spMk id="2" creationId="{755F033A-46AC-1850-0ECD-B80ED0F366BB}"/>
          </ac:spMkLst>
        </pc:spChg>
        <pc:spChg chg="mod">
          <ac:chgData name="Antoine BOUQUAHEUX" userId="51df2ebb-719c-4d8e-bc32-95cc2ab47627" providerId="ADAL" clId="{381FDCD6-C3EF-4609-AE60-C572D90E4D50}" dt="2023-02-21T18:54:04.671" v="40919" actId="13926"/>
          <ac:spMkLst>
            <pc:docMk/>
            <pc:sldMk cId="3156500807" sldId="285"/>
            <ac:spMk id="4" creationId="{7ECEE47B-D9D0-984F-AEB1-A5944411A984}"/>
          </ac:spMkLst>
        </pc:spChg>
        <pc:spChg chg="add del mod">
          <ac:chgData name="Antoine BOUQUAHEUX" userId="51df2ebb-719c-4d8e-bc32-95cc2ab47627" providerId="ADAL" clId="{381FDCD6-C3EF-4609-AE60-C572D90E4D50}" dt="2023-02-20T08:09:03.569" v="38793"/>
          <ac:spMkLst>
            <pc:docMk/>
            <pc:sldMk cId="3156500807" sldId="285"/>
            <ac:spMk id="5" creationId="{D0FCF68F-A34D-A41E-E54D-0209F984D41C}"/>
          </ac:spMkLst>
        </pc:spChg>
        <pc:spChg chg="add mod">
          <ac:chgData name="Antoine BOUQUAHEUX" userId="51df2ebb-719c-4d8e-bc32-95cc2ab47627" providerId="ADAL" clId="{381FDCD6-C3EF-4609-AE60-C572D90E4D50}" dt="2023-02-20T08:09:09.175" v="38796" actId="14100"/>
          <ac:spMkLst>
            <pc:docMk/>
            <pc:sldMk cId="3156500807" sldId="285"/>
            <ac:spMk id="7" creationId="{4152CF56-E851-19F7-5B7F-84CD569F4E85}"/>
          </ac:spMkLst>
        </pc:spChg>
      </pc:sldChg>
      <pc:sldChg chg="modSp add mod modNotesTx">
        <pc:chgData name="Antoine BOUQUAHEUX" userId="51df2ebb-719c-4d8e-bc32-95cc2ab47627" providerId="ADAL" clId="{381FDCD6-C3EF-4609-AE60-C572D90E4D50}" dt="2023-02-09T13:27:36.484" v="10491"/>
        <pc:sldMkLst>
          <pc:docMk/>
          <pc:sldMk cId="1767195820" sldId="286"/>
        </pc:sldMkLst>
        <pc:spChg chg="mod">
          <ac:chgData name="Antoine BOUQUAHEUX" userId="51df2ebb-719c-4d8e-bc32-95cc2ab47627" providerId="ADAL" clId="{381FDCD6-C3EF-4609-AE60-C572D90E4D50}" dt="2023-02-09T13:27:36.484" v="10491"/>
          <ac:spMkLst>
            <pc:docMk/>
            <pc:sldMk cId="1767195820" sldId="286"/>
            <ac:spMk id="2" creationId="{755F033A-46AC-1850-0ECD-B80ED0F366BB}"/>
          </ac:spMkLst>
        </pc:spChg>
      </pc:sldChg>
      <pc:sldChg chg="addSp delSp modSp mod ord">
        <pc:chgData name="Antoine BOUQUAHEUX" userId="51df2ebb-719c-4d8e-bc32-95cc2ab47627" providerId="ADAL" clId="{381FDCD6-C3EF-4609-AE60-C572D90E4D50}" dt="2023-02-13T17:39:22.782" v="25528"/>
        <pc:sldMkLst>
          <pc:docMk/>
          <pc:sldMk cId="2919258917" sldId="286"/>
        </pc:sldMkLst>
        <pc:spChg chg="del mod">
          <ac:chgData name="Antoine BOUQUAHEUX" userId="51df2ebb-719c-4d8e-bc32-95cc2ab47627" providerId="ADAL" clId="{381FDCD6-C3EF-4609-AE60-C572D90E4D50}" dt="2023-02-13T10:30:20.696" v="11961" actId="478"/>
          <ac:spMkLst>
            <pc:docMk/>
            <pc:sldMk cId="2919258917" sldId="286"/>
            <ac:spMk id="2" creationId="{755F033A-46AC-1850-0ECD-B80ED0F366BB}"/>
          </ac:spMkLst>
        </pc:spChg>
        <pc:spChg chg="add del mod">
          <ac:chgData name="Antoine BOUQUAHEUX" userId="51df2ebb-719c-4d8e-bc32-95cc2ab47627" providerId="ADAL" clId="{381FDCD6-C3EF-4609-AE60-C572D90E4D50}" dt="2023-02-13T10:49:31.293" v="12247"/>
          <ac:spMkLst>
            <pc:docMk/>
            <pc:sldMk cId="2919258917" sldId="286"/>
            <ac:spMk id="4" creationId="{0E62B16B-9760-7AB7-949E-FBB35B2AB7D1}"/>
          </ac:spMkLst>
        </pc:spChg>
        <pc:spChg chg="mod">
          <ac:chgData name="Antoine BOUQUAHEUX" userId="51df2ebb-719c-4d8e-bc32-95cc2ab47627" providerId="ADAL" clId="{381FDCD6-C3EF-4609-AE60-C572D90E4D50}" dt="2023-02-13T15:52:43.774" v="17631" actId="20577"/>
          <ac:spMkLst>
            <pc:docMk/>
            <pc:sldMk cId="2919258917" sldId="286"/>
            <ac:spMk id="6" creationId="{04A140B2-A489-A83B-6BC2-2B101DA649B9}"/>
          </ac:spMkLst>
        </pc:spChg>
      </pc:sldChg>
      <pc:sldChg chg="addSp delSp modSp add del mod ord modNotesTx">
        <pc:chgData name="Antoine BOUQUAHEUX" userId="51df2ebb-719c-4d8e-bc32-95cc2ab47627" providerId="ADAL" clId="{381FDCD6-C3EF-4609-AE60-C572D90E4D50}" dt="2023-02-13T15:43:18.282" v="17170" actId="2696"/>
        <pc:sldMkLst>
          <pc:docMk/>
          <pc:sldMk cId="1689428899" sldId="287"/>
        </pc:sldMkLst>
        <pc:spChg chg="add del mod">
          <ac:chgData name="Antoine BOUQUAHEUX" userId="51df2ebb-719c-4d8e-bc32-95cc2ab47627" providerId="ADAL" clId="{381FDCD6-C3EF-4609-AE60-C572D90E4D50}" dt="2023-02-13T15:22:22.245" v="16366" actId="478"/>
          <ac:spMkLst>
            <pc:docMk/>
            <pc:sldMk cId="1689428899" sldId="287"/>
            <ac:spMk id="2" creationId="{BB600D1D-38AF-DBBD-8EAF-7391EF43D652}"/>
          </ac:spMkLst>
        </pc:spChg>
        <pc:spChg chg="mod">
          <ac:chgData name="Antoine BOUQUAHEUX" userId="51df2ebb-719c-4d8e-bc32-95cc2ab47627" providerId="ADAL" clId="{381FDCD6-C3EF-4609-AE60-C572D90E4D50}" dt="2023-02-13T15:23:07.289" v="16387" actId="14100"/>
          <ac:spMkLst>
            <pc:docMk/>
            <pc:sldMk cId="1689428899" sldId="287"/>
            <ac:spMk id="3" creationId="{AC02CCBE-A906-9D82-B9F4-A6DA23B5E4FE}"/>
          </ac:spMkLst>
        </pc:spChg>
        <pc:spChg chg="add del mod">
          <ac:chgData name="Antoine BOUQUAHEUX" userId="51df2ebb-719c-4d8e-bc32-95cc2ab47627" providerId="ADAL" clId="{381FDCD6-C3EF-4609-AE60-C572D90E4D50}" dt="2023-02-13T15:32:53.805" v="16909" actId="21"/>
          <ac:spMkLst>
            <pc:docMk/>
            <pc:sldMk cId="1689428899" sldId="287"/>
            <ac:spMk id="5" creationId="{ADCEC09B-4F22-515A-67DF-8467DB9CAB0E}"/>
          </ac:spMkLst>
        </pc:spChg>
        <pc:spChg chg="add mod ord">
          <ac:chgData name="Antoine BOUQUAHEUX" userId="51df2ebb-719c-4d8e-bc32-95cc2ab47627" providerId="ADAL" clId="{381FDCD6-C3EF-4609-AE60-C572D90E4D50}" dt="2023-02-13T15:32:58.351" v="16912" actId="167"/>
          <ac:spMkLst>
            <pc:docMk/>
            <pc:sldMk cId="1689428899" sldId="287"/>
            <ac:spMk id="7" creationId="{F48DB731-5476-B07D-04A1-287E53197152}"/>
          </ac:spMkLst>
        </pc:spChg>
        <pc:picChg chg="add del mod">
          <ac:chgData name="Antoine BOUQUAHEUX" userId="51df2ebb-719c-4d8e-bc32-95cc2ab47627" providerId="ADAL" clId="{381FDCD6-C3EF-4609-AE60-C572D90E4D50}" dt="2023-02-13T15:32:54.628" v="16910" actId="478"/>
          <ac:picMkLst>
            <pc:docMk/>
            <pc:sldMk cId="1689428899" sldId="287"/>
            <ac:picMk id="4" creationId="{7E1F6BA7-E0C8-2E45-E64F-1CDF5353435A}"/>
          </ac:picMkLst>
        </pc:picChg>
        <pc:picChg chg="add mod ord">
          <ac:chgData name="Antoine BOUQUAHEUX" userId="51df2ebb-719c-4d8e-bc32-95cc2ab47627" providerId="ADAL" clId="{381FDCD6-C3EF-4609-AE60-C572D90E4D50}" dt="2023-02-13T15:43:05.663" v="17165" actId="1076"/>
          <ac:picMkLst>
            <pc:docMk/>
            <pc:sldMk cId="1689428899" sldId="287"/>
            <ac:picMk id="6" creationId="{09CB580E-8DB8-96A4-468F-EB772A2A1DA9}"/>
          </ac:picMkLst>
        </pc:picChg>
        <pc:picChg chg="add mod">
          <ac:chgData name="Antoine BOUQUAHEUX" userId="51df2ebb-719c-4d8e-bc32-95cc2ab47627" providerId="ADAL" clId="{381FDCD6-C3EF-4609-AE60-C572D90E4D50}" dt="2023-02-13T15:43:05.663" v="17165" actId="1076"/>
          <ac:picMkLst>
            <pc:docMk/>
            <pc:sldMk cId="1689428899" sldId="287"/>
            <ac:picMk id="9" creationId="{C468B562-DDF6-9177-3310-9D564D9A1264}"/>
          </ac:picMkLst>
        </pc:picChg>
      </pc:sldChg>
      <pc:sldChg chg="del">
        <pc:chgData name="Antoine BOUQUAHEUX" userId="51df2ebb-719c-4d8e-bc32-95cc2ab47627" providerId="ADAL" clId="{381FDCD6-C3EF-4609-AE60-C572D90E4D50}" dt="2023-02-09T13:53:12.048" v="10671" actId="2696"/>
        <pc:sldMkLst>
          <pc:docMk/>
          <pc:sldMk cId="1767195820" sldId="288"/>
        </pc:sldMkLst>
      </pc:sldChg>
      <pc:sldChg chg="modSp mod">
        <pc:chgData name="Antoine BOUQUAHEUX" userId="51df2ebb-719c-4d8e-bc32-95cc2ab47627" providerId="ADAL" clId="{381FDCD6-C3EF-4609-AE60-C572D90E4D50}" dt="2023-02-09T13:53:48.004" v="10672" actId="20577"/>
        <pc:sldMkLst>
          <pc:docMk/>
          <pc:sldMk cId="1203619169" sldId="290"/>
        </pc:sldMkLst>
        <pc:spChg chg="mod">
          <ac:chgData name="Antoine BOUQUAHEUX" userId="51df2ebb-719c-4d8e-bc32-95cc2ab47627" providerId="ADAL" clId="{381FDCD6-C3EF-4609-AE60-C572D90E4D50}" dt="2023-02-09T13:53:48.004" v="10672" actId="20577"/>
          <ac:spMkLst>
            <pc:docMk/>
            <pc:sldMk cId="1203619169" sldId="290"/>
            <ac:spMk id="6" creationId="{04A140B2-A489-A83B-6BC2-2B101DA649B9}"/>
          </ac:spMkLst>
        </pc:spChg>
      </pc:sldChg>
      <pc:sldChg chg="delSp modSp mod modNotesTx">
        <pc:chgData name="Antoine BOUQUAHEUX" userId="51df2ebb-719c-4d8e-bc32-95cc2ab47627" providerId="ADAL" clId="{381FDCD6-C3EF-4609-AE60-C572D90E4D50}" dt="2023-02-21T18:35:31.957" v="40671" actId="1076"/>
        <pc:sldMkLst>
          <pc:docMk/>
          <pc:sldMk cId="1596882630" sldId="291"/>
        </pc:sldMkLst>
        <pc:spChg chg="mod">
          <ac:chgData name="Antoine BOUQUAHEUX" userId="51df2ebb-719c-4d8e-bc32-95cc2ab47627" providerId="ADAL" clId="{381FDCD6-C3EF-4609-AE60-C572D90E4D50}" dt="2023-02-21T18:35:29.027" v="40670" actId="20577"/>
          <ac:spMkLst>
            <pc:docMk/>
            <pc:sldMk cId="1596882630" sldId="291"/>
            <ac:spMk id="2" creationId="{8991D796-1AB2-05E8-8A7F-65F5063DF968}"/>
          </ac:spMkLst>
        </pc:spChg>
        <pc:spChg chg="mod">
          <ac:chgData name="Antoine BOUQUAHEUX" userId="51df2ebb-719c-4d8e-bc32-95cc2ab47627" providerId="ADAL" clId="{381FDCD6-C3EF-4609-AE60-C572D90E4D50}" dt="2023-02-21T18:34:12.313" v="40582" actId="1076"/>
          <ac:spMkLst>
            <pc:docMk/>
            <pc:sldMk cId="1596882630" sldId="291"/>
            <ac:spMk id="15" creationId="{2E8A1F21-1152-B8E3-520F-2A0E3C0F8D69}"/>
          </ac:spMkLst>
        </pc:spChg>
        <pc:spChg chg="mod">
          <ac:chgData name="Antoine BOUQUAHEUX" userId="51df2ebb-719c-4d8e-bc32-95cc2ab47627" providerId="ADAL" clId="{381FDCD6-C3EF-4609-AE60-C572D90E4D50}" dt="2023-02-21T18:34:15.048" v="40583" actId="1076"/>
          <ac:spMkLst>
            <pc:docMk/>
            <pc:sldMk cId="1596882630" sldId="291"/>
            <ac:spMk id="17" creationId="{D45960F6-76C1-CBC9-42AD-D23965D86398}"/>
          </ac:spMkLst>
        </pc:spChg>
        <pc:picChg chg="mod">
          <ac:chgData name="Antoine BOUQUAHEUX" userId="51df2ebb-719c-4d8e-bc32-95cc2ab47627" providerId="ADAL" clId="{381FDCD6-C3EF-4609-AE60-C572D90E4D50}" dt="2023-02-21T18:30:58.998" v="40517" actId="1076"/>
          <ac:picMkLst>
            <pc:docMk/>
            <pc:sldMk cId="1596882630" sldId="291"/>
            <ac:picMk id="5" creationId="{882C1D9A-BADB-2D04-2695-63EF6376373C}"/>
          </ac:picMkLst>
        </pc:picChg>
        <pc:picChg chg="mod">
          <ac:chgData name="Antoine BOUQUAHEUX" userId="51df2ebb-719c-4d8e-bc32-95cc2ab47627" providerId="ADAL" clId="{381FDCD6-C3EF-4609-AE60-C572D90E4D50}" dt="2023-02-21T18:30:51.162" v="40513" actId="1076"/>
          <ac:picMkLst>
            <pc:docMk/>
            <pc:sldMk cId="1596882630" sldId="291"/>
            <ac:picMk id="8" creationId="{B54E97BB-FEA6-90F1-8DB0-F16D557388E5}"/>
          </ac:picMkLst>
        </pc:picChg>
        <pc:picChg chg="mod">
          <ac:chgData name="Antoine BOUQUAHEUX" userId="51df2ebb-719c-4d8e-bc32-95cc2ab47627" providerId="ADAL" clId="{381FDCD6-C3EF-4609-AE60-C572D90E4D50}" dt="2023-02-21T18:33:35.683" v="40562" actId="1076"/>
          <ac:picMkLst>
            <pc:docMk/>
            <pc:sldMk cId="1596882630" sldId="291"/>
            <ac:picMk id="10" creationId="{F67C39E1-E2F7-8081-10A0-FC5B0121506C}"/>
          </ac:picMkLst>
        </pc:picChg>
        <pc:picChg chg="mod">
          <ac:chgData name="Antoine BOUQUAHEUX" userId="51df2ebb-719c-4d8e-bc32-95cc2ab47627" providerId="ADAL" clId="{381FDCD6-C3EF-4609-AE60-C572D90E4D50}" dt="2023-02-21T18:30:57.036" v="40516" actId="1076"/>
          <ac:picMkLst>
            <pc:docMk/>
            <pc:sldMk cId="1596882630" sldId="291"/>
            <ac:picMk id="12" creationId="{FD5295BB-C055-19BF-7ADD-8566587E75E6}"/>
          </ac:picMkLst>
        </pc:picChg>
        <pc:picChg chg="mod">
          <ac:chgData name="Antoine BOUQUAHEUX" userId="51df2ebb-719c-4d8e-bc32-95cc2ab47627" providerId="ADAL" clId="{381FDCD6-C3EF-4609-AE60-C572D90E4D50}" dt="2023-02-21T18:33:54.421" v="40577" actId="1076"/>
          <ac:picMkLst>
            <pc:docMk/>
            <pc:sldMk cId="1596882630" sldId="291"/>
            <ac:picMk id="19" creationId="{7F1246C3-1086-82DC-002C-957FC3E97860}"/>
          </ac:picMkLst>
        </pc:picChg>
        <pc:picChg chg="del">
          <ac:chgData name="Antoine BOUQUAHEUX" userId="51df2ebb-719c-4d8e-bc32-95cc2ab47627" providerId="ADAL" clId="{381FDCD6-C3EF-4609-AE60-C572D90E4D50}" dt="2023-02-21T18:30:33.737" v="40510" actId="478"/>
          <ac:picMkLst>
            <pc:docMk/>
            <pc:sldMk cId="1596882630" sldId="291"/>
            <ac:picMk id="21" creationId="{ABF7107E-FA09-63B3-7657-B88250A7C843}"/>
          </ac:picMkLst>
        </pc:picChg>
        <pc:picChg chg="mod">
          <ac:chgData name="Antoine BOUQUAHEUX" userId="51df2ebb-719c-4d8e-bc32-95cc2ab47627" providerId="ADAL" clId="{381FDCD6-C3EF-4609-AE60-C572D90E4D50}" dt="2023-02-21T18:35:31.957" v="40671" actId="1076"/>
          <ac:picMkLst>
            <pc:docMk/>
            <pc:sldMk cId="1596882630" sldId="291"/>
            <ac:picMk id="2050" creationId="{F511E07D-2828-DCC6-9ECD-CE0047D9EBFF}"/>
          </ac:picMkLst>
        </pc:picChg>
      </pc:sldChg>
      <pc:sldChg chg="addSp delSp modSp mod">
        <pc:chgData name="Antoine BOUQUAHEUX" userId="51df2ebb-719c-4d8e-bc32-95cc2ab47627" providerId="ADAL" clId="{381FDCD6-C3EF-4609-AE60-C572D90E4D50}" dt="2023-02-21T18:52:17.265" v="40881" actId="478"/>
        <pc:sldMkLst>
          <pc:docMk/>
          <pc:sldMk cId="2857503167" sldId="292"/>
        </pc:sldMkLst>
        <pc:spChg chg="del mod">
          <ac:chgData name="Antoine BOUQUAHEUX" userId="51df2ebb-719c-4d8e-bc32-95cc2ab47627" providerId="ADAL" clId="{381FDCD6-C3EF-4609-AE60-C572D90E4D50}" dt="2023-02-21T18:52:17.265" v="40881" actId="478"/>
          <ac:spMkLst>
            <pc:docMk/>
            <pc:sldMk cId="2857503167" sldId="292"/>
            <ac:spMk id="3" creationId="{86ED8C68-57A2-9132-8A5E-77E978B79F00}"/>
          </ac:spMkLst>
        </pc:spChg>
        <pc:spChg chg="add mod">
          <ac:chgData name="Antoine BOUQUAHEUX" userId="51df2ebb-719c-4d8e-bc32-95cc2ab47627" providerId="ADAL" clId="{381FDCD6-C3EF-4609-AE60-C572D90E4D50}" dt="2023-02-21T18:52:15.892" v="40880" actId="14100"/>
          <ac:spMkLst>
            <pc:docMk/>
            <pc:sldMk cId="2857503167" sldId="292"/>
            <ac:spMk id="8" creationId="{02175E43-7D5C-C2E6-D86C-E0AFCD108D63}"/>
          </ac:spMkLst>
        </pc:spChg>
      </pc:sldChg>
      <pc:sldChg chg="addSp delSp modSp mod modNotesTx">
        <pc:chgData name="Antoine BOUQUAHEUX" userId="51df2ebb-719c-4d8e-bc32-95cc2ab47627" providerId="ADAL" clId="{381FDCD6-C3EF-4609-AE60-C572D90E4D50}" dt="2023-02-22T10:27:32.561" v="40935" actId="1076"/>
        <pc:sldMkLst>
          <pc:docMk/>
          <pc:sldMk cId="2345797410" sldId="293"/>
        </pc:sldMkLst>
        <pc:spChg chg="add del mod">
          <ac:chgData name="Antoine BOUQUAHEUX" userId="51df2ebb-719c-4d8e-bc32-95cc2ab47627" providerId="ADAL" clId="{381FDCD6-C3EF-4609-AE60-C572D90E4D50}" dt="2023-02-20T08:30:52.813" v="39214" actId="478"/>
          <ac:spMkLst>
            <pc:docMk/>
            <pc:sldMk cId="2345797410" sldId="293"/>
            <ac:spMk id="2" creationId="{B90BAE06-DA5F-CC00-6D46-329EA40BF79C}"/>
          </ac:spMkLst>
        </pc:spChg>
        <pc:spChg chg="del mod">
          <ac:chgData name="Antoine BOUQUAHEUX" userId="51df2ebb-719c-4d8e-bc32-95cc2ab47627" providerId="ADAL" clId="{381FDCD6-C3EF-4609-AE60-C572D90E4D50}" dt="2023-02-20T08:30:39.142" v="39213" actId="478"/>
          <ac:spMkLst>
            <pc:docMk/>
            <pc:sldMk cId="2345797410" sldId="293"/>
            <ac:spMk id="3" creationId="{A5E83FFD-FEBC-5626-DB26-05D7F2C604DD}"/>
          </ac:spMkLst>
        </pc:spChg>
        <pc:spChg chg="add del mod">
          <ac:chgData name="Antoine BOUQUAHEUX" userId="51df2ebb-719c-4d8e-bc32-95cc2ab47627" providerId="ADAL" clId="{381FDCD6-C3EF-4609-AE60-C572D90E4D50}" dt="2023-02-18T10:57:40.793" v="35078" actId="478"/>
          <ac:spMkLst>
            <pc:docMk/>
            <pc:sldMk cId="2345797410" sldId="293"/>
            <ac:spMk id="4" creationId="{99A4AB7B-06C4-152B-F2A2-7F575F30BDD7}"/>
          </ac:spMkLst>
        </pc:spChg>
        <pc:spChg chg="del">
          <ac:chgData name="Antoine BOUQUAHEUX" userId="51df2ebb-719c-4d8e-bc32-95cc2ab47627" providerId="ADAL" clId="{381FDCD6-C3EF-4609-AE60-C572D90E4D50}" dt="2023-02-20T08:30:55.913" v="39215" actId="478"/>
          <ac:spMkLst>
            <pc:docMk/>
            <pc:sldMk cId="2345797410" sldId="293"/>
            <ac:spMk id="4" creationId="{D405740E-45A2-98BD-48C3-CABA509DE1F9}"/>
          </ac:spMkLst>
        </pc:spChg>
        <pc:spChg chg="add del mod">
          <ac:chgData name="Antoine BOUQUAHEUX" userId="51df2ebb-719c-4d8e-bc32-95cc2ab47627" providerId="ADAL" clId="{381FDCD6-C3EF-4609-AE60-C572D90E4D50}" dt="2023-02-18T11:45:32.901" v="35994" actId="21"/>
          <ac:spMkLst>
            <pc:docMk/>
            <pc:sldMk cId="2345797410" sldId="293"/>
            <ac:spMk id="5" creationId="{1F67E0CF-79B2-B4CB-C9A8-510E6EDA648E}"/>
          </ac:spMkLst>
        </pc:spChg>
        <pc:spChg chg="add del mod">
          <ac:chgData name="Antoine BOUQUAHEUX" userId="51df2ebb-719c-4d8e-bc32-95cc2ab47627" providerId="ADAL" clId="{381FDCD6-C3EF-4609-AE60-C572D90E4D50}" dt="2023-02-20T08:30:29.656" v="39208"/>
          <ac:spMkLst>
            <pc:docMk/>
            <pc:sldMk cId="2345797410" sldId="293"/>
            <ac:spMk id="5" creationId="{8B1FC2D6-6B3F-FD51-C9DE-54BBB2BC10AB}"/>
          </ac:spMkLst>
        </pc:spChg>
        <pc:spChg chg="add mod">
          <ac:chgData name="Antoine BOUQUAHEUX" userId="51df2ebb-719c-4d8e-bc32-95cc2ab47627" providerId="ADAL" clId="{381FDCD6-C3EF-4609-AE60-C572D90E4D50}" dt="2023-02-20T08:30:35.849" v="39212"/>
          <ac:spMkLst>
            <pc:docMk/>
            <pc:sldMk cId="2345797410" sldId="293"/>
            <ac:spMk id="6" creationId="{46A88A07-3D60-0271-DAA2-31D51DA92479}"/>
          </ac:spMkLst>
        </pc:spChg>
        <pc:spChg chg="add del mod">
          <ac:chgData name="Antoine BOUQUAHEUX" userId="51df2ebb-719c-4d8e-bc32-95cc2ab47627" providerId="ADAL" clId="{381FDCD6-C3EF-4609-AE60-C572D90E4D50}" dt="2023-02-18T11:06:31.562" v="35135" actId="478"/>
          <ac:spMkLst>
            <pc:docMk/>
            <pc:sldMk cId="2345797410" sldId="293"/>
            <ac:spMk id="6" creationId="{7A9BF078-35F3-3334-7186-302C53298A0C}"/>
          </ac:spMkLst>
        </pc:spChg>
        <pc:spChg chg="add del mod">
          <ac:chgData name="Antoine BOUQUAHEUX" userId="51df2ebb-719c-4d8e-bc32-95cc2ab47627" providerId="ADAL" clId="{381FDCD6-C3EF-4609-AE60-C572D90E4D50}" dt="2023-02-22T10:27:23.541" v="40934" actId="478"/>
          <ac:spMkLst>
            <pc:docMk/>
            <pc:sldMk cId="2345797410" sldId="293"/>
            <ac:spMk id="7" creationId="{AB81982C-B005-C9AB-9FA7-F1B5BEE149A9}"/>
          </ac:spMkLst>
        </pc:spChg>
        <pc:spChg chg="del mod">
          <ac:chgData name="Antoine BOUQUAHEUX" userId="51df2ebb-719c-4d8e-bc32-95cc2ab47627" providerId="ADAL" clId="{381FDCD6-C3EF-4609-AE60-C572D90E4D50}" dt="2023-02-18T10:55:11.179" v="35045" actId="478"/>
          <ac:spMkLst>
            <pc:docMk/>
            <pc:sldMk cId="2345797410" sldId="293"/>
            <ac:spMk id="8" creationId="{D7B35E7D-F058-1DEC-E176-EFE227289418}"/>
          </ac:spMkLst>
        </pc:spChg>
        <pc:spChg chg="add del mod">
          <ac:chgData name="Antoine BOUQUAHEUX" userId="51df2ebb-719c-4d8e-bc32-95cc2ab47627" providerId="ADAL" clId="{381FDCD6-C3EF-4609-AE60-C572D90E4D50}" dt="2023-02-18T11:45:32.901" v="35994" actId="21"/>
          <ac:spMkLst>
            <pc:docMk/>
            <pc:sldMk cId="2345797410" sldId="293"/>
            <ac:spMk id="9" creationId="{5E67BE69-1FD5-BE3A-094C-4DE5380BA404}"/>
          </ac:spMkLst>
        </pc:spChg>
        <pc:spChg chg="add del">
          <ac:chgData name="Antoine BOUQUAHEUX" userId="51df2ebb-719c-4d8e-bc32-95cc2ab47627" providerId="ADAL" clId="{381FDCD6-C3EF-4609-AE60-C572D90E4D50}" dt="2023-02-18T11:41:33.266" v="35242" actId="22"/>
          <ac:spMkLst>
            <pc:docMk/>
            <pc:sldMk cId="2345797410" sldId="293"/>
            <ac:spMk id="11" creationId="{42AE8EA8-D181-D786-8691-3C7123C7931B}"/>
          </ac:spMkLst>
        </pc:spChg>
        <pc:spChg chg="add mod">
          <ac:chgData name="Antoine BOUQUAHEUX" userId="51df2ebb-719c-4d8e-bc32-95cc2ab47627" providerId="ADAL" clId="{381FDCD6-C3EF-4609-AE60-C572D90E4D50}" dt="2023-02-22T10:27:32.561" v="40935" actId="1076"/>
          <ac:spMkLst>
            <pc:docMk/>
            <pc:sldMk cId="2345797410" sldId="293"/>
            <ac:spMk id="13" creationId="{ADF5D8A5-30F3-9DFD-14E3-F4941DE54537}"/>
          </ac:spMkLst>
        </pc:spChg>
        <pc:spChg chg="add mod">
          <ac:chgData name="Antoine BOUQUAHEUX" userId="51df2ebb-719c-4d8e-bc32-95cc2ab47627" providerId="ADAL" clId="{381FDCD6-C3EF-4609-AE60-C572D90E4D50}" dt="2023-02-22T10:27:32.561" v="40935" actId="1076"/>
          <ac:spMkLst>
            <pc:docMk/>
            <pc:sldMk cId="2345797410" sldId="293"/>
            <ac:spMk id="14" creationId="{F736F9AA-99B2-ACCA-9524-7D4E6E322663}"/>
          </ac:spMkLst>
        </pc:spChg>
        <pc:spChg chg="add del mod">
          <ac:chgData name="Antoine BOUQUAHEUX" userId="51df2ebb-719c-4d8e-bc32-95cc2ab47627" providerId="ADAL" clId="{381FDCD6-C3EF-4609-AE60-C572D90E4D50}" dt="2023-02-18T11:53:26.614" v="37030" actId="478"/>
          <ac:spMkLst>
            <pc:docMk/>
            <pc:sldMk cId="2345797410" sldId="293"/>
            <ac:spMk id="16" creationId="{DEC1C9E3-427A-19E6-89CD-80E0CCB8E09F}"/>
          </ac:spMkLst>
        </pc:spChg>
        <pc:spChg chg="add del mod">
          <ac:chgData name="Antoine BOUQUAHEUX" userId="51df2ebb-719c-4d8e-bc32-95cc2ab47627" providerId="ADAL" clId="{381FDCD6-C3EF-4609-AE60-C572D90E4D50}" dt="2023-02-18T11:53:26.614" v="37030" actId="478"/>
          <ac:spMkLst>
            <pc:docMk/>
            <pc:sldMk cId="2345797410" sldId="293"/>
            <ac:spMk id="17" creationId="{8DD39C5C-6751-8452-7587-3D94EAB99673}"/>
          </ac:spMkLst>
        </pc:spChg>
        <pc:spChg chg="add del mod">
          <ac:chgData name="Antoine BOUQUAHEUX" userId="51df2ebb-719c-4d8e-bc32-95cc2ab47627" providerId="ADAL" clId="{381FDCD6-C3EF-4609-AE60-C572D90E4D50}" dt="2023-02-20T08:30:52.813" v="39214" actId="478"/>
          <ac:spMkLst>
            <pc:docMk/>
            <pc:sldMk cId="2345797410" sldId="293"/>
            <ac:spMk id="18" creationId="{21C10654-12BF-DF8D-F7DE-341967DA1916}"/>
          </ac:spMkLst>
        </pc:spChg>
        <pc:spChg chg="add del mod">
          <ac:chgData name="Antoine BOUQUAHEUX" userId="51df2ebb-719c-4d8e-bc32-95cc2ab47627" providerId="ADAL" clId="{381FDCD6-C3EF-4609-AE60-C572D90E4D50}" dt="2023-02-20T08:30:52.813" v="39214" actId="478"/>
          <ac:spMkLst>
            <pc:docMk/>
            <pc:sldMk cId="2345797410" sldId="293"/>
            <ac:spMk id="19" creationId="{0942B05C-C770-F562-C46C-844B2C190570}"/>
          </ac:spMkLst>
        </pc:spChg>
        <pc:spChg chg="mod">
          <ac:chgData name="Antoine BOUQUAHEUX" userId="51df2ebb-719c-4d8e-bc32-95cc2ab47627" providerId="ADAL" clId="{381FDCD6-C3EF-4609-AE60-C572D90E4D50}" dt="2023-02-20T08:57:57.716" v="39737" actId="1076"/>
          <ac:spMkLst>
            <pc:docMk/>
            <pc:sldMk cId="2345797410" sldId="293"/>
            <ac:spMk id="24" creationId="{06A03DB4-6DBA-D2AA-6DEC-B35A0D7C814D}"/>
          </ac:spMkLst>
        </pc:spChg>
        <pc:picChg chg="add del">
          <ac:chgData name="Antoine BOUQUAHEUX" userId="51df2ebb-719c-4d8e-bc32-95cc2ab47627" providerId="ADAL" clId="{381FDCD6-C3EF-4609-AE60-C572D90E4D50}" dt="2023-02-22T08:29:33.772" v="40926" actId="21"/>
          <ac:picMkLst>
            <pc:docMk/>
            <pc:sldMk cId="2345797410" sldId="293"/>
            <ac:picMk id="2" creationId="{E10DF535-C83C-17D8-6CF2-0A78CE7EBE7A}"/>
          </ac:picMkLst>
        </pc:picChg>
        <pc:picChg chg="del mod modCrop">
          <ac:chgData name="Antoine BOUQUAHEUX" userId="51df2ebb-719c-4d8e-bc32-95cc2ab47627" providerId="ADAL" clId="{381FDCD6-C3EF-4609-AE60-C572D90E4D50}" dt="2023-02-18T11:45:32.901" v="35994" actId="21"/>
          <ac:picMkLst>
            <pc:docMk/>
            <pc:sldMk cId="2345797410" sldId="293"/>
            <ac:picMk id="7" creationId="{FA1E3EF4-90C9-8CAA-248F-6CB08C1320BB}"/>
          </ac:picMkLst>
        </pc:picChg>
        <pc:picChg chg="add mod">
          <ac:chgData name="Antoine BOUQUAHEUX" userId="51df2ebb-719c-4d8e-bc32-95cc2ab47627" providerId="ADAL" clId="{381FDCD6-C3EF-4609-AE60-C572D90E4D50}" dt="2023-02-20T08:31:21.572" v="39218" actId="1076"/>
          <ac:picMkLst>
            <pc:docMk/>
            <pc:sldMk cId="2345797410" sldId="293"/>
            <ac:picMk id="12" creationId="{F934E733-A85E-A5A0-F71F-B58D284BDCBD}"/>
          </ac:picMkLst>
        </pc:picChg>
        <pc:picChg chg="add del mod">
          <ac:chgData name="Antoine BOUQUAHEUX" userId="51df2ebb-719c-4d8e-bc32-95cc2ab47627" providerId="ADAL" clId="{381FDCD6-C3EF-4609-AE60-C572D90E4D50}" dt="2023-02-18T11:53:26.614" v="37030" actId="478"/>
          <ac:picMkLst>
            <pc:docMk/>
            <pc:sldMk cId="2345797410" sldId="293"/>
            <ac:picMk id="15" creationId="{F7A28158-C6DE-D53C-BF64-009748C2CF51}"/>
          </ac:picMkLst>
        </pc:picChg>
        <pc:picChg chg="mod">
          <ac:chgData name="Antoine BOUQUAHEUX" userId="51df2ebb-719c-4d8e-bc32-95cc2ab47627" providerId="ADAL" clId="{381FDCD6-C3EF-4609-AE60-C572D90E4D50}" dt="2023-02-22T10:27:32.561" v="40935" actId="1076"/>
          <ac:picMkLst>
            <pc:docMk/>
            <pc:sldMk cId="2345797410" sldId="293"/>
            <ac:picMk id="1026" creationId="{BD33CA7A-8E87-F593-DFF1-9545900E133A}"/>
          </ac:picMkLst>
        </pc:picChg>
        <pc:picChg chg="del mod">
          <ac:chgData name="Antoine BOUQUAHEUX" userId="51df2ebb-719c-4d8e-bc32-95cc2ab47627" providerId="ADAL" clId="{381FDCD6-C3EF-4609-AE60-C572D90E4D50}" dt="2023-02-20T08:30:52.813" v="39214" actId="478"/>
          <ac:picMkLst>
            <pc:docMk/>
            <pc:sldMk cId="2345797410" sldId="293"/>
            <ac:picMk id="2050" creationId="{CD8CBCBC-602F-2A9F-4031-989AAA4E269B}"/>
          </ac:picMkLst>
        </pc:picChg>
      </pc:sldChg>
      <pc:sldChg chg="modSp mod modShow">
        <pc:chgData name="Antoine BOUQUAHEUX" userId="51df2ebb-719c-4d8e-bc32-95cc2ab47627" providerId="ADAL" clId="{381FDCD6-C3EF-4609-AE60-C572D90E4D50}" dt="2023-02-18T10:03:49.890" v="34373" actId="20577"/>
        <pc:sldMkLst>
          <pc:docMk/>
          <pc:sldMk cId="3197385094" sldId="294"/>
        </pc:sldMkLst>
        <pc:spChg chg="mod">
          <ac:chgData name="Antoine BOUQUAHEUX" userId="51df2ebb-719c-4d8e-bc32-95cc2ab47627" providerId="ADAL" clId="{381FDCD6-C3EF-4609-AE60-C572D90E4D50}" dt="2023-02-18T10:03:49.890" v="34373" actId="20577"/>
          <ac:spMkLst>
            <pc:docMk/>
            <pc:sldMk cId="3197385094" sldId="294"/>
            <ac:spMk id="4" creationId="{61590CE2-58C7-C263-3197-7DF204D97202}"/>
          </ac:spMkLst>
        </pc:spChg>
      </pc:sldChg>
      <pc:sldChg chg="addSp delSp modSp add mod modNotesTx">
        <pc:chgData name="Antoine BOUQUAHEUX" userId="51df2ebb-719c-4d8e-bc32-95cc2ab47627" providerId="ADAL" clId="{381FDCD6-C3EF-4609-AE60-C572D90E4D50}" dt="2023-02-18T10:05:17.046" v="34501" actId="5793"/>
        <pc:sldMkLst>
          <pc:docMk/>
          <pc:sldMk cId="1558955717" sldId="295"/>
        </pc:sldMkLst>
        <pc:spChg chg="add mod">
          <ac:chgData name="Antoine BOUQUAHEUX" userId="51df2ebb-719c-4d8e-bc32-95cc2ab47627" providerId="ADAL" clId="{381FDCD6-C3EF-4609-AE60-C572D90E4D50}" dt="2023-02-13T15:03:20.571" v="15644" actId="20577"/>
          <ac:spMkLst>
            <pc:docMk/>
            <pc:sldMk cId="1558955717" sldId="295"/>
            <ac:spMk id="5" creationId="{360BB0A7-EDB4-105E-C276-68F77236B584}"/>
          </ac:spMkLst>
        </pc:spChg>
        <pc:spChg chg="del mod">
          <ac:chgData name="Antoine BOUQUAHEUX" userId="51df2ebb-719c-4d8e-bc32-95cc2ab47627" providerId="ADAL" clId="{381FDCD6-C3EF-4609-AE60-C572D90E4D50}" dt="2023-02-18T09:54:57.726" v="34310" actId="478"/>
          <ac:spMkLst>
            <pc:docMk/>
            <pc:sldMk cId="1558955717" sldId="295"/>
            <ac:spMk id="6" creationId="{04A140B2-A489-A83B-6BC2-2B101DA649B9}"/>
          </ac:spMkLst>
        </pc:spChg>
        <pc:spChg chg="add mod">
          <ac:chgData name="Antoine BOUQUAHEUX" userId="51df2ebb-719c-4d8e-bc32-95cc2ab47627" providerId="ADAL" clId="{381FDCD6-C3EF-4609-AE60-C572D90E4D50}" dt="2023-02-18T10:05:17.046" v="34501" actId="5793"/>
          <ac:spMkLst>
            <pc:docMk/>
            <pc:sldMk cId="1558955717" sldId="295"/>
            <ac:spMk id="7" creationId="{C4B03D80-B4E8-5775-0016-255F2865910B}"/>
          </ac:spMkLst>
        </pc:spChg>
        <pc:spChg chg="add mod">
          <ac:chgData name="Antoine BOUQUAHEUX" userId="51df2ebb-719c-4d8e-bc32-95cc2ab47627" providerId="ADAL" clId="{381FDCD6-C3EF-4609-AE60-C572D90E4D50}" dt="2023-02-18T10:00:36.384" v="34320" actId="20577"/>
          <ac:spMkLst>
            <pc:docMk/>
            <pc:sldMk cId="1558955717" sldId="295"/>
            <ac:spMk id="8" creationId="{BB67E66E-F0A1-E7DE-4D77-7D6237509124}"/>
          </ac:spMkLst>
        </pc:spChg>
        <pc:picChg chg="add mod">
          <ac:chgData name="Antoine BOUQUAHEUX" userId="51df2ebb-719c-4d8e-bc32-95cc2ab47627" providerId="ADAL" clId="{381FDCD6-C3EF-4609-AE60-C572D90E4D50}" dt="2023-02-13T10:50:27.290" v="12312" actId="1076"/>
          <ac:picMkLst>
            <pc:docMk/>
            <pc:sldMk cId="1558955717" sldId="295"/>
            <ac:picMk id="2" creationId="{FC238659-0490-1CE7-AAD0-1502A02864CA}"/>
          </ac:picMkLst>
        </pc:picChg>
        <pc:picChg chg="add mod">
          <ac:chgData name="Antoine BOUQUAHEUX" userId="51df2ebb-719c-4d8e-bc32-95cc2ab47627" providerId="ADAL" clId="{381FDCD6-C3EF-4609-AE60-C572D90E4D50}" dt="2023-02-13T11:02:31.348" v="12590" actId="1076"/>
          <ac:picMkLst>
            <pc:docMk/>
            <pc:sldMk cId="1558955717" sldId="295"/>
            <ac:picMk id="4" creationId="{B532A229-2920-EAAC-1617-BF33861DCA59}"/>
          </ac:picMkLst>
        </pc:picChg>
        <pc:cxnChg chg="add del">
          <ac:chgData name="Antoine BOUQUAHEUX" userId="51df2ebb-719c-4d8e-bc32-95cc2ab47627" providerId="ADAL" clId="{381FDCD6-C3EF-4609-AE60-C572D90E4D50}" dt="2023-02-13T10:50:20.126" v="12309" actId="11529"/>
          <ac:cxnSpMkLst>
            <pc:docMk/>
            <pc:sldMk cId="1558955717" sldId="295"/>
            <ac:cxnSpMk id="9" creationId="{43F8EF1B-5C63-83FE-385D-3474AA4CAB9F}"/>
          </ac:cxnSpMkLst>
        </pc:cxnChg>
        <pc:cxnChg chg="add mod">
          <ac:chgData name="Antoine BOUQUAHEUX" userId="51df2ebb-719c-4d8e-bc32-95cc2ab47627" providerId="ADAL" clId="{381FDCD6-C3EF-4609-AE60-C572D90E4D50}" dt="2023-02-13T11:02:59.734" v="12595" actId="14100"/>
          <ac:cxnSpMkLst>
            <pc:docMk/>
            <pc:sldMk cId="1558955717" sldId="295"/>
            <ac:cxnSpMk id="11" creationId="{C58A7EEE-D2DC-F2D9-BA00-CB4A430659D0}"/>
          </ac:cxnSpMkLst>
        </pc:cxnChg>
        <pc:cxnChg chg="add mod">
          <ac:chgData name="Antoine BOUQUAHEUX" userId="51df2ebb-719c-4d8e-bc32-95cc2ab47627" providerId="ADAL" clId="{381FDCD6-C3EF-4609-AE60-C572D90E4D50}" dt="2023-02-13T11:02:53.971" v="12594" actId="14100"/>
          <ac:cxnSpMkLst>
            <pc:docMk/>
            <pc:sldMk cId="1558955717" sldId="295"/>
            <ac:cxnSpMk id="13" creationId="{28E789DD-BA3D-43AF-96C8-DE4F58C60A59}"/>
          </ac:cxnSpMkLst>
        </pc:cxnChg>
        <pc:cxnChg chg="add mod">
          <ac:chgData name="Antoine BOUQUAHEUX" userId="51df2ebb-719c-4d8e-bc32-95cc2ab47627" providerId="ADAL" clId="{381FDCD6-C3EF-4609-AE60-C572D90E4D50}" dt="2023-02-13T11:02:42.261" v="12593" actId="14100"/>
          <ac:cxnSpMkLst>
            <pc:docMk/>
            <pc:sldMk cId="1558955717" sldId="295"/>
            <ac:cxnSpMk id="16" creationId="{943A631F-7E68-9B97-AE45-D9806C12018B}"/>
          </ac:cxnSpMkLst>
        </pc:cxnChg>
        <pc:cxnChg chg="add mod">
          <ac:chgData name="Antoine BOUQUAHEUX" userId="51df2ebb-719c-4d8e-bc32-95cc2ab47627" providerId="ADAL" clId="{381FDCD6-C3EF-4609-AE60-C572D90E4D50}" dt="2023-02-13T11:02:39.298" v="12592" actId="14100"/>
          <ac:cxnSpMkLst>
            <pc:docMk/>
            <pc:sldMk cId="1558955717" sldId="295"/>
            <ac:cxnSpMk id="19" creationId="{C6EF5C2F-A0CA-4CCE-3892-39CBC35F1B60}"/>
          </ac:cxnSpMkLst>
        </pc:cxnChg>
        <pc:cxnChg chg="add mod">
          <ac:chgData name="Antoine BOUQUAHEUX" userId="51df2ebb-719c-4d8e-bc32-95cc2ab47627" providerId="ADAL" clId="{381FDCD6-C3EF-4609-AE60-C572D90E4D50}" dt="2023-02-13T11:07:18.524" v="13130" actId="14100"/>
          <ac:cxnSpMkLst>
            <pc:docMk/>
            <pc:sldMk cId="1558955717" sldId="295"/>
            <ac:cxnSpMk id="22" creationId="{5E202A4E-5F2D-D0E9-9509-2C2FF1338147}"/>
          </ac:cxnSpMkLst>
        </pc:cxnChg>
      </pc:sldChg>
      <pc:sldChg chg="addSp delSp modSp add del mod modNotesTx">
        <pc:chgData name="Antoine BOUQUAHEUX" userId="51df2ebb-719c-4d8e-bc32-95cc2ab47627" providerId="ADAL" clId="{381FDCD6-C3EF-4609-AE60-C572D90E4D50}" dt="2023-02-18T09:59:16.795" v="34316" actId="2696"/>
        <pc:sldMkLst>
          <pc:docMk/>
          <pc:sldMk cId="3845408159" sldId="296"/>
        </pc:sldMkLst>
        <pc:spChg chg="add mod">
          <ac:chgData name="Antoine BOUQUAHEUX" userId="51df2ebb-719c-4d8e-bc32-95cc2ab47627" providerId="ADAL" clId="{381FDCD6-C3EF-4609-AE60-C572D90E4D50}" dt="2023-02-18T09:56:23.504" v="34311" actId="20577"/>
          <ac:spMkLst>
            <pc:docMk/>
            <pc:sldMk cId="3845408159" sldId="296"/>
            <ac:spMk id="2" creationId="{8A63582A-4DAA-EDA5-A849-D336C6E055B0}"/>
          </ac:spMkLst>
        </pc:spChg>
        <pc:spChg chg="add del">
          <ac:chgData name="Antoine BOUQUAHEUX" userId="51df2ebb-719c-4d8e-bc32-95cc2ab47627" providerId="ADAL" clId="{381FDCD6-C3EF-4609-AE60-C572D90E4D50}" dt="2023-02-14T22:08:33.283" v="30459" actId="478"/>
          <ac:spMkLst>
            <pc:docMk/>
            <pc:sldMk cId="3845408159" sldId="296"/>
            <ac:spMk id="4" creationId="{B107495D-46D7-AAB7-87F9-C7B5986BFB21}"/>
          </ac:spMkLst>
        </pc:spChg>
        <pc:spChg chg="mod">
          <ac:chgData name="Antoine BOUQUAHEUX" userId="51df2ebb-719c-4d8e-bc32-95cc2ab47627" providerId="ADAL" clId="{381FDCD6-C3EF-4609-AE60-C572D90E4D50}" dt="2023-02-13T15:52:29.757" v="17610" actId="20577"/>
          <ac:spMkLst>
            <pc:docMk/>
            <pc:sldMk cId="3845408159" sldId="296"/>
            <ac:spMk id="6" creationId="{04A140B2-A489-A83B-6BC2-2B101DA649B9}"/>
          </ac:spMkLst>
        </pc:spChg>
      </pc:sldChg>
      <pc:sldChg chg="addSp delSp modSp mod delCm">
        <pc:chgData name="Antoine BOUQUAHEUX" userId="51df2ebb-719c-4d8e-bc32-95cc2ab47627" providerId="ADAL" clId="{381FDCD6-C3EF-4609-AE60-C572D90E4D50}" dt="2023-02-16T20:33:11.815" v="34195" actId="113"/>
        <pc:sldMkLst>
          <pc:docMk/>
          <pc:sldMk cId="2129461099" sldId="298"/>
        </pc:sldMkLst>
        <pc:spChg chg="del mod">
          <ac:chgData name="Antoine BOUQUAHEUX" userId="51df2ebb-719c-4d8e-bc32-95cc2ab47627" providerId="ADAL" clId="{381FDCD6-C3EF-4609-AE60-C572D90E4D50}" dt="2023-02-16T08:38:47.423" v="31333" actId="478"/>
          <ac:spMkLst>
            <pc:docMk/>
            <pc:sldMk cId="2129461099" sldId="298"/>
            <ac:spMk id="6" creationId="{D0820390-8AEF-90BD-A970-E391DD64293D}"/>
          </ac:spMkLst>
        </pc:spChg>
        <pc:spChg chg="add del">
          <ac:chgData name="Antoine BOUQUAHEUX" userId="51df2ebb-719c-4d8e-bc32-95cc2ab47627" providerId="ADAL" clId="{381FDCD6-C3EF-4609-AE60-C572D90E4D50}" dt="2023-02-16T08:38:04.613" v="31325" actId="22"/>
          <ac:spMkLst>
            <pc:docMk/>
            <pc:sldMk cId="2129461099" sldId="298"/>
            <ac:spMk id="7" creationId="{51738FE5-D371-E3DE-772B-8FC6AA02BA02}"/>
          </ac:spMkLst>
        </pc:spChg>
        <pc:spChg chg="add del mod">
          <ac:chgData name="Antoine BOUQUAHEUX" userId="51df2ebb-719c-4d8e-bc32-95cc2ab47627" providerId="ADAL" clId="{381FDCD6-C3EF-4609-AE60-C572D90E4D50}" dt="2023-02-16T08:38:23.294" v="31327" actId="21"/>
          <ac:spMkLst>
            <pc:docMk/>
            <pc:sldMk cId="2129461099" sldId="298"/>
            <ac:spMk id="8" creationId="{C6ADB8C6-059A-5CE3-8E4C-1BB42FCD02EE}"/>
          </ac:spMkLst>
        </pc:spChg>
        <pc:spChg chg="add del mod">
          <ac:chgData name="Antoine BOUQUAHEUX" userId="51df2ebb-719c-4d8e-bc32-95cc2ab47627" providerId="ADAL" clId="{381FDCD6-C3EF-4609-AE60-C572D90E4D50}" dt="2023-02-16T08:53:32.418" v="31565" actId="478"/>
          <ac:spMkLst>
            <pc:docMk/>
            <pc:sldMk cId="2129461099" sldId="298"/>
            <ac:spMk id="9" creationId="{759905EC-6B0A-B60C-1972-5366A8CDB8C8}"/>
          </ac:spMkLst>
        </pc:spChg>
        <pc:spChg chg="add del mod">
          <ac:chgData name="Antoine BOUQUAHEUX" userId="51df2ebb-719c-4d8e-bc32-95cc2ab47627" providerId="ADAL" clId="{381FDCD6-C3EF-4609-AE60-C572D90E4D50}" dt="2023-02-16T08:51:18.529" v="31525" actId="478"/>
          <ac:spMkLst>
            <pc:docMk/>
            <pc:sldMk cId="2129461099" sldId="298"/>
            <ac:spMk id="10" creationId="{55FABE55-9F4C-B06A-BED7-C5188D50E8A0}"/>
          </ac:spMkLst>
        </pc:spChg>
        <pc:spChg chg="add del mod">
          <ac:chgData name="Antoine BOUQUAHEUX" userId="51df2ebb-719c-4d8e-bc32-95cc2ab47627" providerId="ADAL" clId="{381FDCD6-C3EF-4609-AE60-C572D90E4D50}" dt="2023-02-16T09:08:54.170" v="32089" actId="478"/>
          <ac:spMkLst>
            <pc:docMk/>
            <pc:sldMk cId="2129461099" sldId="298"/>
            <ac:spMk id="11" creationId="{601026D1-9AF5-622D-F3BF-6F846427802B}"/>
          </ac:spMkLst>
        </pc:spChg>
        <pc:spChg chg="add mod">
          <ac:chgData name="Antoine BOUQUAHEUX" userId="51df2ebb-719c-4d8e-bc32-95cc2ab47627" providerId="ADAL" clId="{381FDCD6-C3EF-4609-AE60-C572D90E4D50}" dt="2023-02-16T20:33:11.815" v="34195" actId="113"/>
          <ac:spMkLst>
            <pc:docMk/>
            <pc:sldMk cId="2129461099" sldId="298"/>
            <ac:spMk id="12" creationId="{EE082A6B-EBCE-9570-7490-5FC3609E9516}"/>
          </ac:spMkLst>
        </pc:spChg>
        <pc:spChg chg="add mod">
          <ac:chgData name="Antoine BOUQUAHEUX" userId="51df2ebb-719c-4d8e-bc32-95cc2ab47627" providerId="ADAL" clId="{381FDCD6-C3EF-4609-AE60-C572D90E4D50}" dt="2023-02-16T09:49:54.328" v="32592" actId="20577"/>
          <ac:spMkLst>
            <pc:docMk/>
            <pc:sldMk cId="2129461099" sldId="298"/>
            <ac:spMk id="13" creationId="{F11CDEEA-B9E2-B18C-D37D-77764850E4AE}"/>
          </ac:spMkLst>
        </pc:spChg>
        <pc:picChg chg="del mod">
          <ac:chgData name="Antoine BOUQUAHEUX" userId="51df2ebb-719c-4d8e-bc32-95cc2ab47627" providerId="ADAL" clId="{381FDCD6-C3EF-4609-AE60-C572D90E4D50}" dt="2023-02-16T09:08:33.897" v="32084" actId="478"/>
          <ac:picMkLst>
            <pc:docMk/>
            <pc:sldMk cId="2129461099" sldId="298"/>
            <ac:picMk id="4" creationId="{D01C82FC-2538-5186-CA56-BFCDB2A9B6E3}"/>
          </ac:picMkLst>
        </pc:picChg>
      </pc:sldChg>
      <pc:sldChg chg="modSp mod setBg">
        <pc:chgData name="Antoine BOUQUAHEUX" userId="51df2ebb-719c-4d8e-bc32-95cc2ab47627" providerId="ADAL" clId="{381FDCD6-C3EF-4609-AE60-C572D90E4D50}" dt="2023-02-20T08:16:28.812" v="39146" actId="113"/>
        <pc:sldMkLst>
          <pc:docMk/>
          <pc:sldMk cId="3417106258" sldId="298"/>
        </pc:sldMkLst>
        <pc:spChg chg="mod">
          <ac:chgData name="Antoine BOUQUAHEUX" userId="51df2ebb-719c-4d8e-bc32-95cc2ab47627" providerId="ADAL" clId="{381FDCD6-C3EF-4609-AE60-C572D90E4D50}" dt="2023-02-20T08:16:28.812" v="39146" actId="113"/>
          <ac:spMkLst>
            <pc:docMk/>
            <pc:sldMk cId="3417106258" sldId="298"/>
            <ac:spMk id="12" creationId="{EE082A6B-EBCE-9570-7490-5FC3609E9516}"/>
          </ac:spMkLst>
        </pc:spChg>
      </pc:sldChg>
      <pc:sldChg chg="addSp modSp add mod ord modNotesTx">
        <pc:chgData name="Antoine BOUQUAHEUX" userId="51df2ebb-719c-4d8e-bc32-95cc2ab47627" providerId="ADAL" clId="{381FDCD6-C3EF-4609-AE60-C572D90E4D50}" dt="2023-02-18T10:03:55.917" v="34375"/>
        <pc:sldMkLst>
          <pc:docMk/>
          <pc:sldMk cId="1265529805" sldId="301"/>
        </pc:sldMkLst>
        <pc:spChg chg="add mod">
          <ac:chgData name="Antoine BOUQUAHEUX" userId="51df2ebb-719c-4d8e-bc32-95cc2ab47627" providerId="ADAL" clId="{381FDCD6-C3EF-4609-AE60-C572D90E4D50}" dt="2023-02-16T09:37:58.611" v="32404" actId="20577"/>
          <ac:spMkLst>
            <pc:docMk/>
            <pc:sldMk cId="1265529805" sldId="301"/>
            <ac:spMk id="2" creationId="{B3C995FD-A3D1-7C1D-1A4E-A0C976478A85}"/>
          </ac:spMkLst>
        </pc:spChg>
        <pc:spChg chg="mod">
          <ac:chgData name="Antoine BOUQUAHEUX" userId="51df2ebb-719c-4d8e-bc32-95cc2ab47627" providerId="ADAL" clId="{381FDCD6-C3EF-4609-AE60-C572D90E4D50}" dt="2023-02-13T15:54:03.001" v="17737" actId="14100"/>
          <ac:spMkLst>
            <pc:docMk/>
            <pc:sldMk cId="1265529805" sldId="301"/>
            <ac:spMk id="6" creationId="{04A140B2-A489-A83B-6BC2-2B101DA649B9}"/>
          </ac:spMkLst>
        </pc:spChg>
        <pc:spChg chg="add mod">
          <ac:chgData name="Antoine BOUQUAHEUX" userId="51df2ebb-719c-4d8e-bc32-95cc2ab47627" providerId="ADAL" clId="{381FDCD6-C3EF-4609-AE60-C572D90E4D50}" dt="2023-02-13T15:44:19.638" v="17299" actId="20577"/>
          <ac:spMkLst>
            <pc:docMk/>
            <pc:sldMk cId="1265529805" sldId="301"/>
            <ac:spMk id="7" creationId="{D868D5DF-3F5D-B1C5-70EA-75BA2F5F3F5A}"/>
          </ac:spMkLst>
        </pc:spChg>
        <pc:picChg chg="add mod">
          <ac:chgData name="Antoine BOUQUAHEUX" userId="51df2ebb-719c-4d8e-bc32-95cc2ab47627" providerId="ADAL" clId="{381FDCD6-C3EF-4609-AE60-C572D90E4D50}" dt="2023-02-13T16:41:33.609" v="20901" actId="1076"/>
          <ac:picMkLst>
            <pc:docMk/>
            <pc:sldMk cId="1265529805" sldId="301"/>
            <ac:picMk id="4" creationId="{BE20A5CE-1808-09E8-3260-D02DE53B12C5}"/>
          </ac:picMkLst>
        </pc:picChg>
        <pc:picChg chg="add mod">
          <ac:chgData name="Antoine BOUQUAHEUX" userId="51df2ebb-719c-4d8e-bc32-95cc2ab47627" providerId="ADAL" clId="{381FDCD6-C3EF-4609-AE60-C572D90E4D50}" dt="2023-02-13T16:41:33.609" v="20901" actId="1076"/>
          <ac:picMkLst>
            <pc:docMk/>
            <pc:sldMk cId="1265529805" sldId="301"/>
            <ac:picMk id="5" creationId="{08C5AA94-4A9C-B84C-AEF5-B0B4588A4B4C}"/>
          </ac:picMkLst>
        </pc:picChg>
      </pc:sldChg>
      <pc:sldChg chg="modSp mod ord">
        <pc:chgData name="Antoine BOUQUAHEUX" userId="51df2ebb-719c-4d8e-bc32-95cc2ab47627" providerId="ADAL" clId="{381FDCD6-C3EF-4609-AE60-C572D90E4D50}" dt="2023-02-16T20:30:44.836" v="34193"/>
        <pc:sldMkLst>
          <pc:docMk/>
          <pc:sldMk cId="2534157429" sldId="302"/>
        </pc:sldMkLst>
        <pc:spChg chg="mod">
          <ac:chgData name="Antoine BOUQUAHEUX" userId="51df2ebb-719c-4d8e-bc32-95cc2ab47627" providerId="ADAL" clId="{381FDCD6-C3EF-4609-AE60-C572D90E4D50}" dt="2023-02-16T09:39:58.780" v="32444" actId="20577"/>
          <ac:spMkLst>
            <pc:docMk/>
            <pc:sldMk cId="2534157429" sldId="302"/>
            <ac:spMk id="2" creationId="{BE383888-CB5D-0CAE-EAE6-52E46ECF59B9}"/>
          </ac:spMkLst>
        </pc:spChg>
        <pc:spChg chg="mod">
          <ac:chgData name="Antoine BOUQUAHEUX" userId="51df2ebb-719c-4d8e-bc32-95cc2ab47627" providerId="ADAL" clId="{381FDCD6-C3EF-4609-AE60-C572D90E4D50}" dt="2023-02-16T09:39:54.064" v="32433" actId="20577"/>
          <ac:spMkLst>
            <pc:docMk/>
            <pc:sldMk cId="2534157429" sldId="302"/>
            <ac:spMk id="9" creationId="{7EE705F9-A5D2-AF08-86F5-47C7EBF21F13}"/>
          </ac:spMkLst>
        </pc:spChg>
      </pc:sldChg>
      <pc:sldChg chg="addSp delSp modSp mod ord">
        <pc:chgData name="Antoine BOUQUAHEUX" userId="51df2ebb-719c-4d8e-bc32-95cc2ab47627" providerId="ADAL" clId="{381FDCD6-C3EF-4609-AE60-C572D90E4D50}" dt="2023-02-21T18:44:38.620" v="40739" actId="478"/>
        <pc:sldMkLst>
          <pc:docMk/>
          <pc:sldMk cId="4129160187" sldId="302"/>
        </pc:sldMkLst>
        <pc:spChg chg="add mod">
          <ac:chgData name="Antoine BOUQUAHEUX" userId="51df2ebb-719c-4d8e-bc32-95cc2ab47627" providerId="ADAL" clId="{381FDCD6-C3EF-4609-AE60-C572D90E4D50}" dt="2023-02-21T18:44:36.872" v="40738" actId="20577"/>
          <ac:spMkLst>
            <pc:docMk/>
            <pc:sldMk cId="4129160187" sldId="302"/>
            <ac:spMk id="3" creationId="{42AF1E38-7192-04CE-E756-4BB68B6FA6B1}"/>
          </ac:spMkLst>
        </pc:spChg>
        <pc:spChg chg="del mod">
          <ac:chgData name="Antoine BOUQUAHEUX" userId="51df2ebb-719c-4d8e-bc32-95cc2ab47627" providerId="ADAL" clId="{381FDCD6-C3EF-4609-AE60-C572D90E4D50}" dt="2023-02-21T18:44:38.620" v="40739" actId="478"/>
          <ac:spMkLst>
            <pc:docMk/>
            <pc:sldMk cId="4129160187" sldId="302"/>
            <ac:spMk id="10" creationId="{DE6DDBB7-B34D-A6DA-8F07-5F8704CF8E2C}"/>
          </ac:spMkLst>
        </pc:spChg>
      </pc:sldChg>
      <pc:sldChg chg="addSp delSp modSp add mod ord modNotesTx">
        <pc:chgData name="Antoine BOUQUAHEUX" userId="51df2ebb-719c-4d8e-bc32-95cc2ab47627" providerId="ADAL" clId="{381FDCD6-C3EF-4609-AE60-C572D90E4D50}" dt="2023-02-18T10:03:55.917" v="34375"/>
        <pc:sldMkLst>
          <pc:docMk/>
          <pc:sldMk cId="667197025" sldId="303"/>
        </pc:sldMkLst>
        <pc:spChg chg="mod">
          <ac:chgData name="Antoine BOUQUAHEUX" userId="51df2ebb-719c-4d8e-bc32-95cc2ab47627" providerId="ADAL" clId="{381FDCD6-C3EF-4609-AE60-C572D90E4D50}" dt="2023-02-16T09:38:31.031" v="32418" actId="20577"/>
          <ac:spMkLst>
            <pc:docMk/>
            <pc:sldMk cId="667197025" sldId="303"/>
            <ac:spMk id="2" creationId="{B3C995FD-A3D1-7C1D-1A4E-A0C976478A85}"/>
          </ac:spMkLst>
        </pc:spChg>
        <pc:spChg chg="mod">
          <ac:chgData name="Antoine BOUQUAHEUX" userId="51df2ebb-719c-4d8e-bc32-95cc2ab47627" providerId="ADAL" clId="{381FDCD6-C3EF-4609-AE60-C572D90E4D50}" dt="2023-02-13T16:43:33.527" v="21123" actId="20577"/>
          <ac:spMkLst>
            <pc:docMk/>
            <pc:sldMk cId="667197025" sldId="303"/>
            <ac:spMk id="6" creationId="{04A140B2-A489-A83B-6BC2-2B101DA649B9}"/>
          </ac:spMkLst>
        </pc:spChg>
        <pc:spChg chg="mod">
          <ac:chgData name="Antoine BOUQUAHEUX" userId="51df2ebb-719c-4d8e-bc32-95cc2ab47627" providerId="ADAL" clId="{381FDCD6-C3EF-4609-AE60-C572D90E4D50}" dt="2023-02-13T17:09:08.817" v="22586" actId="20577"/>
          <ac:spMkLst>
            <pc:docMk/>
            <pc:sldMk cId="667197025" sldId="303"/>
            <ac:spMk id="7" creationId="{D868D5DF-3F5D-B1C5-70EA-75BA2F5F3F5A}"/>
          </ac:spMkLst>
        </pc:spChg>
        <pc:spChg chg="add del mod">
          <ac:chgData name="Antoine BOUQUAHEUX" userId="51df2ebb-719c-4d8e-bc32-95cc2ab47627" providerId="ADAL" clId="{381FDCD6-C3EF-4609-AE60-C572D90E4D50}" dt="2023-02-13T17:14:56.877" v="23071" actId="21"/>
          <ac:spMkLst>
            <pc:docMk/>
            <pc:sldMk cId="667197025" sldId="303"/>
            <ac:spMk id="10" creationId="{BE8C1F20-057B-9035-B475-8FEEF60AD2FE}"/>
          </ac:spMkLst>
        </pc:spChg>
        <pc:spChg chg="add mod">
          <ac:chgData name="Antoine BOUQUAHEUX" userId="51df2ebb-719c-4d8e-bc32-95cc2ab47627" providerId="ADAL" clId="{381FDCD6-C3EF-4609-AE60-C572D90E4D50}" dt="2023-02-16T09:38:22.175" v="32415" actId="2711"/>
          <ac:spMkLst>
            <pc:docMk/>
            <pc:sldMk cId="667197025" sldId="303"/>
            <ac:spMk id="11" creationId="{85653BDD-C133-79AB-FAA4-A45E0545DA85}"/>
          </ac:spMkLst>
        </pc:spChg>
        <pc:picChg chg="del">
          <ac:chgData name="Antoine BOUQUAHEUX" userId="51df2ebb-719c-4d8e-bc32-95cc2ab47627" providerId="ADAL" clId="{381FDCD6-C3EF-4609-AE60-C572D90E4D50}" dt="2023-02-13T16:43:46.942" v="21169" actId="478"/>
          <ac:picMkLst>
            <pc:docMk/>
            <pc:sldMk cId="667197025" sldId="303"/>
            <ac:picMk id="4" creationId="{BE20A5CE-1808-09E8-3260-D02DE53B12C5}"/>
          </ac:picMkLst>
        </pc:picChg>
        <pc:picChg chg="del">
          <ac:chgData name="Antoine BOUQUAHEUX" userId="51df2ebb-719c-4d8e-bc32-95cc2ab47627" providerId="ADAL" clId="{381FDCD6-C3EF-4609-AE60-C572D90E4D50}" dt="2023-02-13T16:43:46.942" v="21169" actId="478"/>
          <ac:picMkLst>
            <pc:docMk/>
            <pc:sldMk cId="667197025" sldId="303"/>
            <ac:picMk id="5" creationId="{08C5AA94-4A9C-B84C-AEF5-B0B4588A4B4C}"/>
          </ac:picMkLst>
        </pc:picChg>
        <pc:picChg chg="add mod">
          <ac:chgData name="Antoine BOUQUAHEUX" userId="51df2ebb-719c-4d8e-bc32-95cc2ab47627" providerId="ADAL" clId="{381FDCD6-C3EF-4609-AE60-C572D90E4D50}" dt="2023-02-16T09:38:36.094" v="32419" actId="1076"/>
          <ac:picMkLst>
            <pc:docMk/>
            <pc:sldMk cId="667197025" sldId="303"/>
            <ac:picMk id="9" creationId="{C8698B08-4FAB-0817-45A2-C1EF1B1A38C6}"/>
          </ac:picMkLst>
        </pc:picChg>
      </pc:sldChg>
      <pc:sldChg chg="addSp delSp modSp mod">
        <pc:chgData name="Antoine BOUQUAHEUX" userId="51df2ebb-719c-4d8e-bc32-95cc2ab47627" providerId="ADAL" clId="{381FDCD6-C3EF-4609-AE60-C572D90E4D50}" dt="2023-02-16T09:36:49.252" v="32395" actId="255"/>
        <pc:sldMkLst>
          <pc:docMk/>
          <pc:sldMk cId="2065903641" sldId="311"/>
        </pc:sldMkLst>
        <pc:spChg chg="mod">
          <ac:chgData name="Antoine BOUQUAHEUX" userId="51df2ebb-719c-4d8e-bc32-95cc2ab47627" providerId="ADAL" clId="{381FDCD6-C3EF-4609-AE60-C572D90E4D50}" dt="2023-02-16T09:36:05.782" v="32387" actId="2711"/>
          <ac:spMkLst>
            <pc:docMk/>
            <pc:sldMk cId="2065903641" sldId="311"/>
            <ac:spMk id="2" creationId="{BE383888-CB5D-0CAE-EAE6-52E46ECF59B9}"/>
          </ac:spMkLst>
        </pc:spChg>
        <pc:spChg chg="add del mod">
          <ac:chgData name="Antoine BOUQUAHEUX" userId="51df2ebb-719c-4d8e-bc32-95cc2ab47627" providerId="ADAL" clId="{381FDCD6-C3EF-4609-AE60-C572D90E4D50}" dt="2023-02-16T08:14:09.724" v="31161" actId="478"/>
          <ac:spMkLst>
            <pc:docMk/>
            <pc:sldMk cId="2065903641" sldId="311"/>
            <ac:spMk id="4" creationId="{D0441595-0518-15EC-22C8-054B61C7FC6F}"/>
          </ac:spMkLst>
        </pc:spChg>
        <pc:spChg chg="del">
          <ac:chgData name="Antoine BOUQUAHEUX" userId="51df2ebb-719c-4d8e-bc32-95cc2ab47627" providerId="ADAL" clId="{381FDCD6-C3EF-4609-AE60-C572D90E4D50}" dt="2023-02-16T08:12:20.277" v="31144" actId="478"/>
          <ac:spMkLst>
            <pc:docMk/>
            <pc:sldMk cId="2065903641" sldId="311"/>
            <ac:spMk id="6" creationId="{A7E6E182-86BD-7E4F-B0A0-7805A9E156D5}"/>
          </ac:spMkLst>
        </pc:spChg>
        <pc:spChg chg="del">
          <ac:chgData name="Antoine BOUQUAHEUX" userId="51df2ebb-719c-4d8e-bc32-95cc2ab47627" providerId="ADAL" clId="{381FDCD6-C3EF-4609-AE60-C572D90E4D50}" dt="2023-02-16T08:12:20.277" v="31144" actId="478"/>
          <ac:spMkLst>
            <pc:docMk/>
            <pc:sldMk cId="2065903641" sldId="311"/>
            <ac:spMk id="7" creationId="{19A4557F-B87E-9CA5-FA10-634F39060FFA}"/>
          </ac:spMkLst>
        </pc:spChg>
        <pc:spChg chg="mod">
          <ac:chgData name="Antoine BOUQUAHEUX" userId="51df2ebb-719c-4d8e-bc32-95cc2ab47627" providerId="ADAL" clId="{381FDCD6-C3EF-4609-AE60-C572D90E4D50}" dt="2023-02-16T09:36:05.782" v="32387" actId="2711"/>
          <ac:spMkLst>
            <pc:docMk/>
            <pc:sldMk cId="2065903641" sldId="311"/>
            <ac:spMk id="8" creationId="{06F1C0D7-5AC8-A9EA-78FC-6B11F5F18954}"/>
          </ac:spMkLst>
        </pc:spChg>
        <pc:spChg chg="mod">
          <ac:chgData name="Antoine BOUQUAHEUX" userId="51df2ebb-719c-4d8e-bc32-95cc2ab47627" providerId="ADAL" clId="{381FDCD6-C3EF-4609-AE60-C572D90E4D50}" dt="2023-02-16T09:36:05.782" v="32387" actId="2711"/>
          <ac:spMkLst>
            <pc:docMk/>
            <pc:sldMk cId="2065903641" sldId="311"/>
            <ac:spMk id="9" creationId="{72965C33-D79A-B793-4A35-A3570A2A7439}"/>
          </ac:spMkLst>
        </pc:spChg>
        <pc:spChg chg="mod">
          <ac:chgData name="Antoine BOUQUAHEUX" userId="51df2ebb-719c-4d8e-bc32-95cc2ab47627" providerId="ADAL" clId="{381FDCD6-C3EF-4609-AE60-C572D90E4D50}" dt="2023-02-16T09:36:49.252" v="32395" actId="255"/>
          <ac:spMkLst>
            <pc:docMk/>
            <pc:sldMk cId="2065903641" sldId="311"/>
            <ac:spMk id="10" creationId="{3F5C1A21-18C4-89FE-3F12-B1BDAAD8B391}"/>
          </ac:spMkLst>
        </pc:spChg>
        <pc:spChg chg="mod">
          <ac:chgData name="Antoine BOUQUAHEUX" userId="51df2ebb-719c-4d8e-bc32-95cc2ab47627" providerId="ADAL" clId="{381FDCD6-C3EF-4609-AE60-C572D90E4D50}" dt="2023-02-16T09:36:49.252" v="32395" actId="255"/>
          <ac:spMkLst>
            <pc:docMk/>
            <pc:sldMk cId="2065903641" sldId="311"/>
            <ac:spMk id="12" creationId="{51904C0D-BE80-A6BE-C96F-6A83111E679F}"/>
          </ac:spMkLst>
        </pc:spChg>
        <pc:spChg chg="mod">
          <ac:chgData name="Antoine BOUQUAHEUX" userId="51df2ebb-719c-4d8e-bc32-95cc2ab47627" providerId="ADAL" clId="{381FDCD6-C3EF-4609-AE60-C572D90E4D50}" dt="2023-02-16T09:36:49.252" v="32395" actId="255"/>
          <ac:spMkLst>
            <pc:docMk/>
            <pc:sldMk cId="2065903641" sldId="311"/>
            <ac:spMk id="13" creationId="{B5A5FA4A-A0FC-E010-701E-8D985586200F}"/>
          </ac:spMkLst>
        </pc:spChg>
        <pc:spChg chg="mod">
          <ac:chgData name="Antoine BOUQUAHEUX" userId="51df2ebb-719c-4d8e-bc32-95cc2ab47627" providerId="ADAL" clId="{381FDCD6-C3EF-4609-AE60-C572D90E4D50}" dt="2023-02-16T09:36:49.252" v="32395" actId="255"/>
          <ac:spMkLst>
            <pc:docMk/>
            <pc:sldMk cId="2065903641" sldId="311"/>
            <ac:spMk id="14" creationId="{06737822-2D0B-A2A6-6392-854C8DC1504A}"/>
          </ac:spMkLst>
        </pc:spChg>
        <pc:spChg chg="mod">
          <ac:chgData name="Antoine BOUQUAHEUX" userId="51df2ebb-719c-4d8e-bc32-95cc2ab47627" providerId="ADAL" clId="{381FDCD6-C3EF-4609-AE60-C572D90E4D50}" dt="2023-02-16T08:26:29.161" v="31292" actId="1076"/>
          <ac:spMkLst>
            <pc:docMk/>
            <pc:sldMk cId="2065903641" sldId="311"/>
            <ac:spMk id="15" creationId="{F1B6C45E-469E-55DC-8979-F3D59597CF5E}"/>
          </ac:spMkLst>
        </pc:spChg>
        <pc:spChg chg="add del mod">
          <ac:chgData name="Antoine BOUQUAHEUX" userId="51df2ebb-719c-4d8e-bc32-95cc2ab47627" providerId="ADAL" clId="{381FDCD6-C3EF-4609-AE60-C572D90E4D50}" dt="2023-02-16T08:14:09.724" v="31161" actId="478"/>
          <ac:spMkLst>
            <pc:docMk/>
            <pc:sldMk cId="2065903641" sldId="311"/>
            <ac:spMk id="17" creationId="{39DB72C2-BD96-431A-6869-23E865F607BB}"/>
          </ac:spMkLst>
        </pc:spChg>
        <pc:spChg chg="mod">
          <ac:chgData name="Antoine BOUQUAHEUX" userId="51df2ebb-719c-4d8e-bc32-95cc2ab47627" providerId="ADAL" clId="{381FDCD6-C3EF-4609-AE60-C572D90E4D50}" dt="2023-02-16T09:36:49.252" v="32395" actId="255"/>
          <ac:spMkLst>
            <pc:docMk/>
            <pc:sldMk cId="2065903641" sldId="311"/>
            <ac:spMk id="18" creationId="{274290FF-688D-4A1B-D264-9A4842A4C0A5}"/>
          </ac:spMkLst>
        </pc:spChg>
        <pc:spChg chg="mod">
          <ac:chgData name="Antoine BOUQUAHEUX" userId="51df2ebb-719c-4d8e-bc32-95cc2ab47627" providerId="ADAL" clId="{381FDCD6-C3EF-4609-AE60-C572D90E4D50}" dt="2023-02-16T09:36:49.252" v="32395" actId="255"/>
          <ac:spMkLst>
            <pc:docMk/>
            <pc:sldMk cId="2065903641" sldId="311"/>
            <ac:spMk id="19" creationId="{405CA60C-10CD-8319-A0F5-73A624A67494}"/>
          </ac:spMkLst>
        </pc:spChg>
        <pc:spChg chg="add mod">
          <ac:chgData name="Antoine BOUQUAHEUX" userId="51df2ebb-719c-4d8e-bc32-95cc2ab47627" providerId="ADAL" clId="{381FDCD6-C3EF-4609-AE60-C572D90E4D50}" dt="2023-02-16T09:36:05.782" v="32387" actId="2711"/>
          <ac:spMkLst>
            <pc:docMk/>
            <pc:sldMk cId="2065903641" sldId="311"/>
            <ac:spMk id="20" creationId="{6A064947-7930-BDE8-3BA2-6091E2707CDA}"/>
          </ac:spMkLst>
        </pc:spChg>
        <pc:spChg chg="add del mod">
          <ac:chgData name="Antoine BOUQUAHEUX" userId="51df2ebb-719c-4d8e-bc32-95cc2ab47627" providerId="ADAL" clId="{381FDCD6-C3EF-4609-AE60-C572D90E4D50}" dt="2023-02-16T08:18:00.670" v="31200" actId="478"/>
          <ac:spMkLst>
            <pc:docMk/>
            <pc:sldMk cId="2065903641" sldId="311"/>
            <ac:spMk id="21" creationId="{91E5D62F-E373-3125-BEE1-3D7E1DC4F52B}"/>
          </ac:spMkLst>
        </pc:spChg>
        <pc:spChg chg="add mod">
          <ac:chgData name="Antoine BOUQUAHEUX" userId="51df2ebb-719c-4d8e-bc32-95cc2ab47627" providerId="ADAL" clId="{381FDCD6-C3EF-4609-AE60-C572D90E4D50}" dt="2023-02-16T09:36:05.782" v="32387" actId="2711"/>
          <ac:spMkLst>
            <pc:docMk/>
            <pc:sldMk cId="2065903641" sldId="311"/>
            <ac:spMk id="22" creationId="{9928674C-0915-55CD-3C3B-9E38E4A43A3A}"/>
          </ac:spMkLst>
        </pc:spChg>
        <pc:spChg chg="add del mod">
          <ac:chgData name="Antoine BOUQUAHEUX" userId="51df2ebb-719c-4d8e-bc32-95cc2ab47627" providerId="ADAL" clId="{381FDCD6-C3EF-4609-AE60-C572D90E4D50}" dt="2023-02-16T08:21:55.262" v="31257"/>
          <ac:spMkLst>
            <pc:docMk/>
            <pc:sldMk cId="2065903641" sldId="311"/>
            <ac:spMk id="23" creationId="{EEC640C4-EE77-1E31-44AC-FA50C7009634}"/>
          </ac:spMkLst>
        </pc:spChg>
        <pc:cxnChg chg="add mod">
          <ac:chgData name="Antoine BOUQUAHEUX" userId="51df2ebb-719c-4d8e-bc32-95cc2ab47627" providerId="ADAL" clId="{381FDCD6-C3EF-4609-AE60-C572D90E4D50}" dt="2023-02-16T08:12:20.656" v="31145"/>
          <ac:cxnSpMkLst>
            <pc:docMk/>
            <pc:sldMk cId="2065903641" sldId="311"/>
            <ac:cxnSpMk id="3" creationId="{4FE6D0F1-A78A-FE43-8BD0-227EEC3659D3}"/>
          </ac:cxnSpMkLst>
        </pc:cxnChg>
        <pc:cxnChg chg="del">
          <ac:chgData name="Antoine BOUQUAHEUX" userId="51df2ebb-719c-4d8e-bc32-95cc2ab47627" providerId="ADAL" clId="{381FDCD6-C3EF-4609-AE60-C572D90E4D50}" dt="2023-02-16T08:12:20.277" v="31144" actId="478"/>
          <ac:cxnSpMkLst>
            <pc:docMk/>
            <pc:sldMk cId="2065903641" sldId="311"/>
            <ac:cxnSpMk id="5" creationId="{F94FFEF6-DB5C-477E-10E7-6CE390DC606F}"/>
          </ac:cxnSpMkLst>
        </pc:cxnChg>
        <pc:cxnChg chg="mod">
          <ac:chgData name="Antoine BOUQUAHEUX" userId="51df2ebb-719c-4d8e-bc32-95cc2ab47627" providerId="ADAL" clId="{381FDCD6-C3EF-4609-AE60-C572D90E4D50}" dt="2023-02-16T08:26:17.181" v="31290" actId="1076"/>
          <ac:cxnSpMkLst>
            <pc:docMk/>
            <pc:sldMk cId="2065903641" sldId="311"/>
            <ac:cxnSpMk id="11" creationId="{E3201A22-F429-BDBA-B11D-DAFBC980CDE6}"/>
          </ac:cxnSpMkLst>
        </pc:cxnChg>
        <pc:cxnChg chg="mod">
          <ac:chgData name="Antoine BOUQUAHEUX" userId="51df2ebb-719c-4d8e-bc32-95cc2ab47627" providerId="ADAL" clId="{381FDCD6-C3EF-4609-AE60-C572D90E4D50}" dt="2023-02-16T08:26:20.825" v="31291" actId="1076"/>
          <ac:cxnSpMkLst>
            <pc:docMk/>
            <pc:sldMk cId="2065903641" sldId="311"/>
            <ac:cxnSpMk id="16" creationId="{5FF5EB16-69C1-C551-C7E2-E03584170A59}"/>
          </ac:cxnSpMkLst>
        </pc:cxnChg>
      </pc:sldChg>
      <pc:sldChg chg="modSp mod">
        <pc:chgData name="Antoine BOUQUAHEUX" userId="51df2ebb-719c-4d8e-bc32-95cc2ab47627" providerId="ADAL" clId="{381FDCD6-C3EF-4609-AE60-C572D90E4D50}" dt="2023-02-16T09:51:20.024" v="32593" actId="20577"/>
        <pc:sldMkLst>
          <pc:docMk/>
          <pc:sldMk cId="4117032561" sldId="314"/>
        </pc:sldMkLst>
        <pc:spChg chg="mod">
          <ac:chgData name="Antoine BOUQUAHEUX" userId="51df2ebb-719c-4d8e-bc32-95cc2ab47627" providerId="ADAL" clId="{381FDCD6-C3EF-4609-AE60-C572D90E4D50}" dt="2023-02-16T09:51:20.024" v="32593" actId="20577"/>
          <ac:spMkLst>
            <pc:docMk/>
            <pc:sldMk cId="4117032561" sldId="314"/>
            <ac:spMk id="5" creationId="{EC6E5283-26B7-8B0E-9FAB-DE8C354941A2}"/>
          </ac:spMkLst>
        </pc:spChg>
      </pc:sldChg>
      <pc:sldChg chg="modCm">
        <pc:chgData name="Antoine BOUQUAHEUX" userId="51df2ebb-719c-4d8e-bc32-95cc2ab47627" providerId="ADAL" clId="{381FDCD6-C3EF-4609-AE60-C572D90E4D50}" dt="2023-02-16T08:45:12.494" v="31450" actId="2056"/>
        <pc:sldMkLst>
          <pc:docMk/>
          <pc:sldMk cId="2841299626" sldId="319"/>
        </pc:sldMkLst>
      </pc:sldChg>
      <pc:sldChg chg="add del">
        <pc:chgData name="Antoine BOUQUAHEUX" userId="51df2ebb-719c-4d8e-bc32-95cc2ab47627" providerId="ADAL" clId="{381FDCD6-C3EF-4609-AE60-C572D90E4D50}" dt="2023-02-14T21:58:46.583" v="30113" actId="2696"/>
        <pc:sldMkLst>
          <pc:docMk/>
          <pc:sldMk cId="3564138220" sldId="320"/>
        </pc:sldMkLst>
      </pc:sldChg>
      <pc:sldChg chg="addSp delSp modSp mod">
        <pc:chgData name="Antoine BOUQUAHEUX" userId="51df2ebb-719c-4d8e-bc32-95cc2ab47627" providerId="ADAL" clId="{381FDCD6-C3EF-4609-AE60-C572D90E4D50}" dt="2023-02-16T09:39:43.081" v="32431" actId="1076"/>
        <pc:sldMkLst>
          <pc:docMk/>
          <pc:sldMk cId="192634775" sldId="322"/>
        </pc:sldMkLst>
        <pc:spChg chg="mod">
          <ac:chgData name="Antoine BOUQUAHEUX" userId="51df2ebb-719c-4d8e-bc32-95cc2ab47627" providerId="ADAL" clId="{381FDCD6-C3EF-4609-AE60-C572D90E4D50}" dt="2023-02-16T08:28:01.868" v="31309" actId="20577"/>
          <ac:spMkLst>
            <pc:docMk/>
            <pc:sldMk cId="192634775" sldId="322"/>
            <ac:spMk id="2" creationId="{BE383888-CB5D-0CAE-EAE6-52E46ECF59B9}"/>
          </ac:spMkLst>
        </pc:spChg>
        <pc:spChg chg="add del">
          <ac:chgData name="Antoine BOUQUAHEUX" userId="51df2ebb-719c-4d8e-bc32-95cc2ab47627" providerId="ADAL" clId="{381FDCD6-C3EF-4609-AE60-C572D90E4D50}" dt="2023-02-16T08:31:04.138" v="31312" actId="22"/>
          <ac:spMkLst>
            <pc:docMk/>
            <pc:sldMk cId="192634775" sldId="322"/>
            <ac:spMk id="4" creationId="{D127B79D-E3D0-9AD5-249D-8A94526B3410}"/>
          </ac:spMkLst>
        </pc:spChg>
        <pc:spChg chg="add mod">
          <ac:chgData name="Antoine BOUQUAHEUX" userId="51df2ebb-719c-4d8e-bc32-95cc2ab47627" providerId="ADAL" clId="{381FDCD6-C3EF-4609-AE60-C572D90E4D50}" dt="2023-02-16T09:39:33.988" v="32429" actId="20577"/>
          <ac:spMkLst>
            <pc:docMk/>
            <pc:sldMk cId="192634775" sldId="322"/>
            <ac:spMk id="5" creationId="{8DCE6C4F-66FA-1E45-515C-BA52C12DE0D3}"/>
          </ac:spMkLst>
        </pc:spChg>
        <pc:spChg chg="del mod">
          <ac:chgData name="Antoine BOUQUAHEUX" userId="51df2ebb-719c-4d8e-bc32-95cc2ab47627" providerId="ADAL" clId="{381FDCD6-C3EF-4609-AE60-C572D90E4D50}" dt="2023-02-16T08:31:15.145" v="31315" actId="478"/>
          <ac:spMkLst>
            <pc:docMk/>
            <pc:sldMk cId="192634775" sldId="322"/>
            <ac:spMk id="14" creationId="{D2C9A0BB-5E79-0A36-1B9C-FAA61D020C48}"/>
          </ac:spMkLst>
        </pc:spChg>
        <pc:spChg chg="mod">
          <ac:chgData name="Antoine BOUQUAHEUX" userId="51df2ebb-719c-4d8e-bc32-95cc2ab47627" providerId="ADAL" clId="{381FDCD6-C3EF-4609-AE60-C572D90E4D50}" dt="2023-02-16T09:39:43.081" v="32431" actId="1076"/>
          <ac:spMkLst>
            <pc:docMk/>
            <pc:sldMk cId="192634775" sldId="322"/>
            <ac:spMk id="15" creationId="{B3712C28-5791-8ACD-B15D-BDDB86DAC506}"/>
          </ac:spMkLst>
        </pc:spChg>
      </pc:sldChg>
      <pc:sldChg chg="addSp delSp modSp add mod ord modNotesTx">
        <pc:chgData name="Antoine BOUQUAHEUX" userId="51df2ebb-719c-4d8e-bc32-95cc2ab47627" providerId="ADAL" clId="{381FDCD6-C3EF-4609-AE60-C572D90E4D50}" dt="2023-02-20T07:55:13.810" v="38350" actId="1076"/>
        <pc:sldMkLst>
          <pc:docMk/>
          <pc:sldMk cId="558200534" sldId="323"/>
        </pc:sldMkLst>
        <pc:spChg chg="del mod">
          <ac:chgData name="Antoine BOUQUAHEUX" userId="51df2ebb-719c-4d8e-bc32-95cc2ab47627" providerId="ADAL" clId="{381FDCD6-C3EF-4609-AE60-C572D90E4D50}" dt="2023-02-14T22:06:37.326" v="30356" actId="478"/>
          <ac:spMkLst>
            <pc:docMk/>
            <pc:sldMk cId="558200534" sldId="323"/>
            <ac:spMk id="3" creationId="{AE12567B-CD01-82C7-6960-E8F95C7D0429}"/>
          </ac:spMkLst>
        </pc:spChg>
        <pc:picChg chg="add mod">
          <ac:chgData name="Antoine BOUQUAHEUX" userId="51df2ebb-719c-4d8e-bc32-95cc2ab47627" providerId="ADAL" clId="{381FDCD6-C3EF-4609-AE60-C572D90E4D50}" dt="2023-02-20T07:55:13.810" v="38350" actId="1076"/>
          <ac:picMkLst>
            <pc:docMk/>
            <pc:sldMk cId="558200534" sldId="323"/>
            <ac:picMk id="3" creationId="{5CE4D0BA-08B1-81B8-2E82-DBF2E2ACF7D6}"/>
          </ac:picMkLst>
        </pc:picChg>
        <pc:picChg chg="del">
          <ac:chgData name="Antoine BOUQUAHEUX" userId="51df2ebb-719c-4d8e-bc32-95cc2ab47627" providerId="ADAL" clId="{381FDCD6-C3EF-4609-AE60-C572D90E4D50}" dt="2023-02-14T22:09:09.727" v="30462" actId="478"/>
          <ac:picMkLst>
            <pc:docMk/>
            <pc:sldMk cId="558200534" sldId="323"/>
            <ac:picMk id="6" creationId="{72C2BD6B-F001-4DBD-6243-4930B43164DA}"/>
          </ac:picMkLst>
        </pc:picChg>
        <pc:picChg chg="add del mod">
          <ac:chgData name="Antoine BOUQUAHEUX" userId="51df2ebb-719c-4d8e-bc32-95cc2ab47627" providerId="ADAL" clId="{381FDCD6-C3EF-4609-AE60-C572D90E4D50}" dt="2023-02-14T22:07:18.210" v="30361" actId="478"/>
          <ac:picMkLst>
            <pc:docMk/>
            <pc:sldMk cId="558200534" sldId="323"/>
            <ac:picMk id="7" creationId="{883C85A5-0BC5-C1AD-718A-F2E77D46FA9F}"/>
          </ac:picMkLst>
        </pc:picChg>
        <pc:picChg chg="add del mod">
          <ac:chgData name="Antoine BOUQUAHEUX" userId="51df2ebb-719c-4d8e-bc32-95cc2ab47627" providerId="ADAL" clId="{381FDCD6-C3EF-4609-AE60-C572D90E4D50}" dt="2023-02-14T22:11:10.368" v="30516" actId="478"/>
          <ac:picMkLst>
            <pc:docMk/>
            <pc:sldMk cId="558200534" sldId="323"/>
            <ac:picMk id="9" creationId="{A8F054E5-6268-D864-34FB-68330E6D38FB}"/>
          </ac:picMkLst>
        </pc:picChg>
        <pc:picChg chg="add del mod">
          <ac:chgData name="Antoine BOUQUAHEUX" userId="51df2ebb-719c-4d8e-bc32-95cc2ab47627" providerId="ADAL" clId="{381FDCD6-C3EF-4609-AE60-C572D90E4D50}" dt="2023-02-14T22:11:10.368" v="30516" actId="478"/>
          <ac:picMkLst>
            <pc:docMk/>
            <pc:sldMk cId="558200534" sldId="323"/>
            <ac:picMk id="11" creationId="{C7FB6892-64E1-8457-1B9F-6ACD244CB831}"/>
          </ac:picMkLst>
        </pc:picChg>
        <pc:picChg chg="add mod">
          <ac:chgData name="Antoine BOUQUAHEUX" userId="51df2ebb-719c-4d8e-bc32-95cc2ab47627" providerId="ADAL" clId="{381FDCD6-C3EF-4609-AE60-C572D90E4D50}" dt="2023-02-14T22:12:24.516" v="30531" actId="14100"/>
          <ac:picMkLst>
            <pc:docMk/>
            <pc:sldMk cId="558200534" sldId="323"/>
            <ac:picMk id="13" creationId="{8A2E2D0A-378B-B9B7-5CE9-A7C1FEA5E346}"/>
          </ac:picMkLst>
        </pc:picChg>
        <pc:picChg chg="add mod">
          <ac:chgData name="Antoine BOUQUAHEUX" userId="51df2ebb-719c-4d8e-bc32-95cc2ab47627" providerId="ADAL" clId="{381FDCD6-C3EF-4609-AE60-C572D90E4D50}" dt="2023-02-14T22:12:27.144" v="30532" actId="14100"/>
          <ac:picMkLst>
            <pc:docMk/>
            <pc:sldMk cId="558200534" sldId="323"/>
            <ac:picMk id="15" creationId="{4BBEF727-4593-B5A0-284C-95E85208E8D8}"/>
          </ac:picMkLst>
        </pc:picChg>
        <pc:picChg chg="add mod">
          <ac:chgData name="Antoine BOUQUAHEUX" userId="51df2ebb-719c-4d8e-bc32-95cc2ab47627" providerId="ADAL" clId="{381FDCD6-C3EF-4609-AE60-C572D90E4D50}" dt="2023-02-20T07:55:12.176" v="38349" actId="1076"/>
          <ac:picMkLst>
            <pc:docMk/>
            <pc:sldMk cId="558200534" sldId="323"/>
            <ac:picMk id="17" creationId="{57F2D4A3-676E-891F-7989-D2CD85DDA676}"/>
          </ac:picMkLst>
        </pc:picChg>
      </pc:sldChg>
      <pc:sldChg chg="addSp delSp modSp mod modCm">
        <pc:chgData name="Antoine BOUQUAHEUX" userId="51df2ebb-719c-4d8e-bc32-95cc2ab47627" providerId="ADAL" clId="{381FDCD6-C3EF-4609-AE60-C572D90E4D50}" dt="2023-02-21T18:52:37.926" v="40916" actId="478"/>
        <pc:sldMkLst>
          <pc:docMk/>
          <pc:sldMk cId="623265530" sldId="325"/>
        </pc:sldMkLst>
        <pc:spChg chg="del mod">
          <ac:chgData name="Antoine BOUQUAHEUX" userId="51df2ebb-719c-4d8e-bc32-95cc2ab47627" providerId="ADAL" clId="{381FDCD6-C3EF-4609-AE60-C572D90E4D50}" dt="2023-02-21T18:52:37.926" v="40916" actId="478"/>
          <ac:spMkLst>
            <pc:docMk/>
            <pc:sldMk cId="623265530" sldId="325"/>
            <ac:spMk id="3" creationId="{79E96E13-16E2-B4FE-71EC-EB025271F08B}"/>
          </ac:spMkLst>
        </pc:spChg>
        <pc:spChg chg="mod">
          <ac:chgData name="Antoine BOUQUAHEUX" userId="51df2ebb-719c-4d8e-bc32-95cc2ab47627" providerId="ADAL" clId="{381FDCD6-C3EF-4609-AE60-C572D90E4D50}" dt="2023-02-20T08:56:24.397" v="39587" actId="255"/>
          <ac:spMkLst>
            <pc:docMk/>
            <pc:sldMk cId="623265530" sldId="325"/>
            <ac:spMk id="6" creationId="{D4CA2890-32AC-B424-8A93-572BDFC8503B}"/>
          </ac:spMkLst>
        </pc:spChg>
        <pc:spChg chg="add mod">
          <ac:chgData name="Antoine BOUQUAHEUX" userId="51df2ebb-719c-4d8e-bc32-95cc2ab47627" providerId="ADAL" clId="{381FDCD6-C3EF-4609-AE60-C572D90E4D50}" dt="2023-02-21T18:52:34.514" v="40915" actId="20577"/>
          <ac:spMkLst>
            <pc:docMk/>
            <pc:sldMk cId="623265530" sldId="325"/>
            <ac:spMk id="7" creationId="{3B6A4C3A-5DCF-7DD7-DBE9-9FCE353C3BB7}"/>
          </ac:spMkLst>
        </pc:spChg>
      </pc:sldChg>
      <pc:sldChg chg="addSp delSp modSp add mod modNotesTx">
        <pc:chgData name="Antoine BOUQUAHEUX" userId="51df2ebb-719c-4d8e-bc32-95cc2ab47627" providerId="ADAL" clId="{381FDCD6-C3EF-4609-AE60-C572D90E4D50}" dt="2023-02-21T18:30:06.738" v="40504" actId="5793"/>
        <pc:sldMkLst>
          <pc:docMk/>
          <pc:sldMk cId="4020096451" sldId="329"/>
        </pc:sldMkLst>
        <pc:spChg chg="mod">
          <ac:chgData name="Antoine BOUQUAHEUX" userId="51df2ebb-719c-4d8e-bc32-95cc2ab47627" providerId="ADAL" clId="{381FDCD6-C3EF-4609-AE60-C572D90E4D50}" dt="2023-02-20T08:38:48.321" v="39262" actId="20577"/>
          <ac:spMkLst>
            <pc:docMk/>
            <pc:sldMk cId="4020096451" sldId="329"/>
            <ac:spMk id="2" creationId="{BE383888-CB5D-0CAE-EAE6-52E46ECF59B9}"/>
          </ac:spMkLst>
        </pc:spChg>
        <pc:spChg chg="add del mod">
          <ac:chgData name="Antoine BOUQUAHEUX" userId="51df2ebb-719c-4d8e-bc32-95cc2ab47627" providerId="ADAL" clId="{381FDCD6-C3EF-4609-AE60-C572D90E4D50}" dt="2023-02-20T08:39:58.381" v="39309" actId="478"/>
          <ac:spMkLst>
            <pc:docMk/>
            <pc:sldMk cId="4020096451" sldId="329"/>
            <ac:spMk id="3" creationId="{421DBBFB-FD17-B1E8-BAD3-D3CA5D98B36A}"/>
          </ac:spMkLst>
        </pc:spChg>
        <pc:spChg chg="del">
          <ac:chgData name="Antoine BOUQUAHEUX" userId="51df2ebb-719c-4d8e-bc32-95cc2ab47627" providerId="ADAL" clId="{381FDCD6-C3EF-4609-AE60-C572D90E4D50}" dt="2023-02-18T09:53:51.737" v="34246" actId="478"/>
          <ac:spMkLst>
            <pc:docMk/>
            <pc:sldMk cId="4020096451" sldId="329"/>
            <ac:spMk id="4" creationId="{421D421E-05C4-D36B-F829-4603B3E2C938}"/>
          </ac:spMkLst>
        </pc:spChg>
        <pc:spChg chg="mod">
          <ac:chgData name="Antoine BOUQUAHEUX" userId="51df2ebb-719c-4d8e-bc32-95cc2ab47627" providerId="ADAL" clId="{381FDCD6-C3EF-4609-AE60-C572D90E4D50}" dt="2023-02-21T18:30:06.738" v="40504" actId="5793"/>
          <ac:spMkLst>
            <pc:docMk/>
            <pc:sldMk cId="4020096451" sldId="329"/>
            <ac:spMk id="4" creationId="{975EB7DF-419F-A814-3CB2-F01BD36BAF8B}"/>
          </ac:spMkLst>
        </pc:spChg>
        <pc:spChg chg="del">
          <ac:chgData name="Antoine BOUQUAHEUX" userId="51df2ebb-719c-4d8e-bc32-95cc2ab47627" providerId="ADAL" clId="{381FDCD6-C3EF-4609-AE60-C572D90E4D50}" dt="2023-02-16T10:25:31.601" v="33813" actId="478"/>
          <ac:spMkLst>
            <pc:docMk/>
            <pc:sldMk cId="4020096451" sldId="329"/>
            <ac:spMk id="6" creationId="{4C09C076-708C-3CE0-57D1-4A032E8EFCCD}"/>
          </ac:spMkLst>
        </pc:spChg>
        <pc:spChg chg="add mod">
          <ac:chgData name="Antoine BOUQUAHEUX" userId="51df2ebb-719c-4d8e-bc32-95cc2ab47627" providerId="ADAL" clId="{381FDCD6-C3EF-4609-AE60-C572D90E4D50}" dt="2023-02-21T18:29:21.348" v="40387" actId="20577"/>
          <ac:spMkLst>
            <pc:docMk/>
            <pc:sldMk cId="4020096451" sldId="329"/>
            <ac:spMk id="7" creationId="{D9F527E4-5EA3-F96A-3C36-47BC4C82BCA2}"/>
          </ac:spMkLst>
        </pc:spChg>
        <pc:spChg chg="add mod">
          <ac:chgData name="Antoine BOUQUAHEUX" userId="51df2ebb-719c-4d8e-bc32-95cc2ab47627" providerId="ADAL" clId="{381FDCD6-C3EF-4609-AE60-C572D90E4D50}" dt="2023-02-21T18:29:06.340" v="40385" actId="20577"/>
          <ac:spMkLst>
            <pc:docMk/>
            <pc:sldMk cId="4020096451" sldId="329"/>
            <ac:spMk id="8" creationId="{23168DCF-FA7B-F5BD-37B2-7F65B8460F5C}"/>
          </ac:spMkLst>
        </pc:spChg>
        <pc:spChg chg="del mod">
          <ac:chgData name="Antoine BOUQUAHEUX" userId="51df2ebb-719c-4d8e-bc32-95cc2ab47627" providerId="ADAL" clId="{381FDCD6-C3EF-4609-AE60-C572D90E4D50}" dt="2023-02-16T10:25:30.265" v="33812" actId="21"/>
          <ac:spMkLst>
            <pc:docMk/>
            <pc:sldMk cId="4020096451" sldId="329"/>
            <ac:spMk id="9" creationId="{C48B4D91-62D7-EFFC-1AC6-6FA582F78DAF}"/>
          </ac:spMkLst>
        </pc:spChg>
        <pc:graphicFrameChg chg="mod modGraphic">
          <ac:chgData name="Antoine BOUQUAHEUX" userId="51df2ebb-719c-4d8e-bc32-95cc2ab47627" providerId="ADAL" clId="{381FDCD6-C3EF-4609-AE60-C572D90E4D50}" dt="2023-02-21T18:29:28.941" v="40388" actId="313"/>
          <ac:graphicFrameMkLst>
            <pc:docMk/>
            <pc:sldMk cId="4020096451" sldId="329"/>
            <ac:graphicFrameMk id="9" creationId="{18A48A7F-DAF4-00C6-B392-2256AD4BBEE3}"/>
          </ac:graphicFrameMkLst>
        </pc:graphicFrameChg>
        <pc:picChg chg="add mod">
          <ac:chgData name="Antoine BOUQUAHEUX" userId="51df2ebb-719c-4d8e-bc32-95cc2ab47627" providerId="ADAL" clId="{381FDCD6-C3EF-4609-AE60-C572D90E4D50}" dt="2023-02-20T08:37:14.652" v="39247"/>
          <ac:picMkLst>
            <pc:docMk/>
            <pc:sldMk cId="4020096451" sldId="329"/>
            <ac:picMk id="4" creationId="{5EC3FC75-6A7B-2827-E507-FBF10A6EB902}"/>
          </ac:picMkLst>
        </pc:picChg>
        <pc:picChg chg="add mod">
          <ac:chgData name="Antoine BOUQUAHEUX" userId="51df2ebb-719c-4d8e-bc32-95cc2ab47627" providerId="ADAL" clId="{381FDCD6-C3EF-4609-AE60-C572D90E4D50}" dt="2023-02-20T08:49:14.797" v="39439" actId="1076"/>
          <ac:picMkLst>
            <pc:docMk/>
            <pc:sldMk cId="4020096451" sldId="329"/>
            <ac:picMk id="5" creationId="{D2773213-1AB1-256F-4C17-8C34584F2A54}"/>
          </ac:picMkLst>
        </pc:picChg>
        <pc:picChg chg="add del mod">
          <ac:chgData name="Antoine BOUQUAHEUX" userId="51df2ebb-719c-4d8e-bc32-95cc2ab47627" providerId="ADAL" clId="{381FDCD6-C3EF-4609-AE60-C572D90E4D50}" dt="2023-02-20T08:37:46.713" v="39250"/>
          <ac:picMkLst>
            <pc:docMk/>
            <pc:sldMk cId="4020096451" sldId="329"/>
            <ac:picMk id="6" creationId="{E0D3B451-8F98-F32B-7274-535F731344BE}"/>
          </ac:picMkLst>
        </pc:picChg>
        <pc:picChg chg="del">
          <ac:chgData name="Antoine BOUQUAHEUX" userId="51df2ebb-719c-4d8e-bc32-95cc2ab47627" providerId="ADAL" clId="{381FDCD6-C3EF-4609-AE60-C572D90E4D50}" dt="2023-02-16T10:25:32.975" v="33814" actId="478"/>
          <ac:picMkLst>
            <pc:docMk/>
            <pc:sldMk cId="4020096451" sldId="329"/>
            <ac:picMk id="8" creationId="{73766D69-50A9-20CF-F9B0-92707354F2DE}"/>
          </ac:picMkLst>
        </pc:picChg>
      </pc:sldChg>
      <pc:sldChg chg="addSp delSp modSp add mod">
        <pc:chgData name="Antoine BOUQUAHEUX" userId="51df2ebb-719c-4d8e-bc32-95cc2ab47627" providerId="ADAL" clId="{381FDCD6-C3EF-4609-AE60-C572D90E4D50}" dt="2023-02-20T07:55:36.220" v="38356" actId="1076"/>
        <pc:sldMkLst>
          <pc:docMk/>
          <pc:sldMk cId="2907723189" sldId="330"/>
        </pc:sldMkLst>
        <pc:spChg chg="add mod">
          <ac:chgData name="Antoine BOUQUAHEUX" userId="51df2ebb-719c-4d8e-bc32-95cc2ab47627" providerId="ADAL" clId="{381FDCD6-C3EF-4609-AE60-C572D90E4D50}" dt="2023-02-16T10:34:21.400" v="34143" actId="20577"/>
          <ac:spMkLst>
            <pc:docMk/>
            <pc:sldMk cId="2907723189" sldId="330"/>
            <ac:spMk id="3" creationId="{5989D1D0-16F3-20D8-C053-D6033D16698C}"/>
          </ac:spMkLst>
        </pc:spChg>
        <pc:spChg chg="del">
          <ac:chgData name="Antoine BOUQUAHEUX" userId="51df2ebb-719c-4d8e-bc32-95cc2ab47627" providerId="ADAL" clId="{381FDCD6-C3EF-4609-AE60-C572D90E4D50}" dt="2023-02-16T10:33:12.740" v="34105" actId="478"/>
          <ac:spMkLst>
            <pc:docMk/>
            <pc:sldMk cId="2907723189" sldId="330"/>
            <ac:spMk id="4" creationId="{DF27C53C-B6B0-B105-CDA8-D3C3A156DCE7}"/>
          </ac:spMkLst>
        </pc:spChg>
        <pc:spChg chg="mod">
          <ac:chgData name="Antoine BOUQUAHEUX" userId="51df2ebb-719c-4d8e-bc32-95cc2ab47627" providerId="ADAL" clId="{381FDCD6-C3EF-4609-AE60-C572D90E4D50}" dt="2023-02-20T07:55:36.220" v="38356" actId="1076"/>
          <ac:spMkLst>
            <pc:docMk/>
            <pc:sldMk cId="2907723189" sldId="330"/>
            <ac:spMk id="6" creationId="{CE9DF39A-A82D-F38E-3639-EB7356B0D198}"/>
          </ac:spMkLst>
        </pc:spChg>
      </pc:sldChg>
      <pc:sldChg chg="addSp delSp modSp mod">
        <pc:chgData name="Antoine BOUQUAHEUX" userId="51df2ebb-719c-4d8e-bc32-95cc2ab47627" providerId="ADAL" clId="{381FDCD6-C3EF-4609-AE60-C572D90E4D50}" dt="2023-02-21T18:39:57.369" v="40689" actId="478"/>
        <pc:sldMkLst>
          <pc:docMk/>
          <pc:sldMk cId="2724952681" sldId="331"/>
        </pc:sldMkLst>
        <pc:spChg chg="del mod">
          <ac:chgData name="Antoine BOUQUAHEUX" userId="51df2ebb-719c-4d8e-bc32-95cc2ab47627" providerId="ADAL" clId="{381FDCD6-C3EF-4609-AE60-C572D90E4D50}" dt="2023-02-21T18:39:57.369" v="40689" actId="478"/>
          <ac:spMkLst>
            <pc:docMk/>
            <pc:sldMk cId="2724952681" sldId="331"/>
            <ac:spMk id="9" creationId="{348E778E-FBBE-69E4-DDB0-2C7118C43726}"/>
          </ac:spMkLst>
        </pc:spChg>
        <pc:spChg chg="add mod">
          <ac:chgData name="Antoine BOUQUAHEUX" userId="51df2ebb-719c-4d8e-bc32-95cc2ab47627" providerId="ADAL" clId="{381FDCD6-C3EF-4609-AE60-C572D90E4D50}" dt="2023-02-21T18:39:54.659" v="40688" actId="20577"/>
          <ac:spMkLst>
            <pc:docMk/>
            <pc:sldMk cId="2724952681" sldId="331"/>
            <ac:spMk id="14" creationId="{F2F83D0C-C2F5-11D0-670A-8E5557B1A402}"/>
          </ac:spMkLst>
        </pc:spChg>
      </pc:sldChg>
      <pc:sldChg chg="modSp mod">
        <pc:chgData name="Antoine BOUQUAHEUX" userId="51df2ebb-719c-4d8e-bc32-95cc2ab47627" providerId="ADAL" clId="{381FDCD6-C3EF-4609-AE60-C572D90E4D50}" dt="2023-02-21T18:13:46.011" v="39891" actId="20577"/>
        <pc:sldMkLst>
          <pc:docMk/>
          <pc:sldMk cId="1728812509" sldId="334"/>
        </pc:sldMkLst>
        <pc:spChg chg="mod">
          <ac:chgData name="Antoine BOUQUAHEUX" userId="51df2ebb-719c-4d8e-bc32-95cc2ab47627" providerId="ADAL" clId="{381FDCD6-C3EF-4609-AE60-C572D90E4D50}" dt="2023-02-18T10:08:19.905" v="34503" actId="20577"/>
          <ac:spMkLst>
            <pc:docMk/>
            <pc:sldMk cId="1728812509" sldId="334"/>
            <ac:spMk id="2" creationId="{B2078607-FCF6-87F1-DF08-DE07F7347C12}"/>
          </ac:spMkLst>
        </pc:spChg>
        <pc:spChg chg="mod">
          <ac:chgData name="Antoine BOUQUAHEUX" userId="51df2ebb-719c-4d8e-bc32-95cc2ab47627" providerId="ADAL" clId="{381FDCD6-C3EF-4609-AE60-C572D90E4D50}" dt="2023-02-21T18:13:46.011" v="39891" actId="20577"/>
          <ac:spMkLst>
            <pc:docMk/>
            <pc:sldMk cId="1728812509" sldId="334"/>
            <ac:spMk id="5" creationId="{5AC44609-794D-2905-4134-F67F3B6B02AD}"/>
          </ac:spMkLst>
        </pc:spChg>
      </pc:sldChg>
      <pc:sldChg chg="modSp mod">
        <pc:chgData name="Antoine BOUQUAHEUX" userId="51df2ebb-719c-4d8e-bc32-95cc2ab47627" providerId="ADAL" clId="{381FDCD6-C3EF-4609-AE60-C572D90E4D50}" dt="2023-02-18T10:08:43.643" v="34504" actId="20577"/>
        <pc:sldMkLst>
          <pc:docMk/>
          <pc:sldMk cId="1699811978" sldId="335"/>
        </pc:sldMkLst>
        <pc:spChg chg="mod">
          <ac:chgData name="Antoine BOUQUAHEUX" userId="51df2ebb-719c-4d8e-bc32-95cc2ab47627" providerId="ADAL" clId="{381FDCD6-C3EF-4609-AE60-C572D90E4D50}" dt="2023-02-18T10:08:43.643" v="34504" actId="20577"/>
          <ac:spMkLst>
            <pc:docMk/>
            <pc:sldMk cId="1699811978" sldId="335"/>
            <ac:spMk id="2" creationId="{B2078607-FCF6-87F1-DF08-DE07F7347C12}"/>
          </ac:spMkLst>
        </pc:spChg>
      </pc:sldChg>
      <pc:sldChg chg="modSp mod">
        <pc:chgData name="Antoine BOUQUAHEUX" userId="51df2ebb-719c-4d8e-bc32-95cc2ab47627" providerId="ADAL" clId="{381FDCD6-C3EF-4609-AE60-C572D90E4D50}" dt="2023-02-18T09:13:44.092" v="34237" actId="20577"/>
        <pc:sldMkLst>
          <pc:docMk/>
          <pc:sldMk cId="469166565" sldId="341"/>
        </pc:sldMkLst>
        <pc:spChg chg="mod">
          <ac:chgData name="Antoine BOUQUAHEUX" userId="51df2ebb-719c-4d8e-bc32-95cc2ab47627" providerId="ADAL" clId="{381FDCD6-C3EF-4609-AE60-C572D90E4D50}" dt="2023-02-18T09:13:44.092" v="34237" actId="20577"/>
          <ac:spMkLst>
            <pc:docMk/>
            <pc:sldMk cId="469166565" sldId="341"/>
            <ac:spMk id="3" creationId="{B71CA74D-3B5C-8417-A680-99E201936332}"/>
          </ac:spMkLst>
        </pc:spChg>
      </pc:sldChg>
      <pc:sldChg chg="addSp delSp modSp mod">
        <pc:chgData name="Antoine BOUQUAHEUX" userId="51df2ebb-719c-4d8e-bc32-95cc2ab47627" providerId="ADAL" clId="{381FDCD6-C3EF-4609-AE60-C572D90E4D50}" dt="2023-02-21T18:54:29.350" v="40924"/>
        <pc:sldMkLst>
          <pc:docMk/>
          <pc:sldMk cId="2808851602" sldId="345"/>
        </pc:sldMkLst>
        <pc:spChg chg="del">
          <ac:chgData name="Antoine BOUQUAHEUX" userId="51df2ebb-719c-4d8e-bc32-95cc2ab47627" providerId="ADAL" clId="{381FDCD6-C3EF-4609-AE60-C572D90E4D50}" dt="2023-02-21T18:54:26.919" v="40920" actId="478"/>
          <ac:spMkLst>
            <pc:docMk/>
            <pc:sldMk cId="2808851602" sldId="345"/>
            <ac:spMk id="2" creationId="{BE383888-CB5D-0CAE-EAE6-52E46ECF59B9}"/>
          </ac:spMkLst>
        </pc:spChg>
        <pc:spChg chg="add del mod">
          <ac:chgData name="Antoine BOUQUAHEUX" userId="51df2ebb-719c-4d8e-bc32-95cc2ab47627" providerId="ADAL" clId="{381FDCD6-C3EF-4609-AE60-C572D90E4D50}" dt="2023-02-21T18:54:29.036" v="40923" actId="478"/>
          <ac:spMkLst>
            <pc:docMk/>
            <pc:sldMk cId="2808851602" sldId="345"/>
            <ac:spMk id="8" creationId="{EDEC4284-A3D1-6440-21B5-8D39FE7B5348}"/>
          </ac:spMkLst>
        </pc:spChg>
        <pc:spChg chg="add del mod">
          <ac:chgData name="Antoine BOUQUAHEUX" userId="51df2ebb-719c-4d8e-bc32-95cc2ab47627" providerId="ADAL" clId="{381FDCD6-C3EF-4609-AE60-C572D90E4D50}" dt="2023-02-21T18:54:28.300" v="40922"/>
          <ac:spMkLst>
            <pc:docMk/>
            <pc:sldMk cId="2808851602" sldId="345"/>
            <ac:spMk id="9" creationId="{85097157-9BB2-46A0-D979-601FAC5C0FB0}"/>
          </ac:spMkLst>
        </pc:spChg>
        <pc:spChg chg="add mod">
          <ac:chgData name="Antoine BOUQUAHEUX" userId="51df2ebb-719c-4d8e-bc32-95cc2ab47627" providerId="ADAL" clId="{381FDCD6-C3EF-4609-AE60-C572D90E4D50}" dt="2023-02-21T18:54:29.350" v="40924"/>
          <ac:spMkLst>
            <pc:docMk/>
            <pc:sldMk cId="2808851602" sldId="345"/>
            <ac:spMk id="10" creationId="{7E9D91D7-D6E4-EA12-23B8-5EB4C693813C}"/>
          </ac:spMkLst>
        </pc:spChg>
      </pc:sldChg>
      <pc:sldChg chg="addSp delSp modSp mod">
        <pc:chgData name="Antoine BOUQUAHEUX" userId="51df2ebb-719c-4d8e-bc32-95cc2ab47627" providerId="ADAL" clId="{381FDCD6-C3EF-4609-AE60-C572D90E4D50}" dt="2023-02-21T18:43:14.834" v="40701" actId="478"/>
        <pc:sldMkLst>
          <pc:docMk/>
          <pc:sldMk cId="1887246931" sldId="347"/>
        </pc:sldMkLst>
        <pc:spChg chg="add mod">
          <ac:chgData name="Antoine BOUQUAHEUX" userId="51df2ebb-719c-4d8e-bc32-95cc2ab47627" providerId="ADAL" clId="{381FDCD6-C3EF-4609-AE60-C572D90E4D50}" dt="2023-02-21T18:43:13.021" v="40700" actId="20577"/>
          <ac:spMkLst>
            <pc:docMk/>
            <pc:sldMk cId="1887246931" sldId="347"/>
            <ac:spMk id="2" creationId="{7F1D58A0-6040-0A35-6B0C-ED92F5781A90}"/>
          </ac:spMkLst>
        </pc:spChg>
        <pc:spChg chg="mod">
          <ac:chgData name="Antoine BOUQUAHEUX" userId="51df2ebb-719c-4d8e-bc32-95cc2ab47627" providerId="ADAL" clId="{381FDCD6-C3EF-4609-AE60-C572D90E4D50}" dt="2023-02-18T09:13:24.774" v="34219" actId="20577"/>
          <ac:spMkLst>
            <pc:docMk/>
            <pc:sldMk cId="1887246931" sldId="347"/>
            <ac:spMk id="3" creationId="{B71CA74D-3B5C-8417-A680-99E201936332}"/>
          </ac:spMkLst>
        </pc:spChg>
        <pc:spChg chg="del mod">
          <ac:chgData name="Antoine BOUQUAHEUX" userId="51df2ebb-719c-4d8e-bc32-95cc2ab47627" providerId="ADAL" clId="{381FDCD6-C3EF-4609-AE60-C572D90E4D50}" dt="2023-02-21T18:43:14.834" v="40701" actId="478"/>
          <ac:spMkLst>
            <pc:docMk/>
            <pc:sldMk cId="1887246931" sldId="347"/>
            <ac:spMk id="34" creationId="{E9B23243-9872-D1F5-44D1-3BCF1D4722A2}"/>
          </ac:spMkLst>
        </pc:spChg>
      </pc:sldChg>
      <pc:sldChg chg="addSp delSp modSp mod">
        <pc:chgData name="Antoine BOUQUAHEUX" userId="51df2ebb-719c-4d8e-bc32-95cc2ab47627" providerId="ADAL" clId="{381FDCD6-C3EF-4609-AE60-C572D90E4D50}" dt="2023-02-21T18:19:38.844" v="39916" actId="20577"/>
        <pc:sldMkLst>
          <pc:docMk/>
          <pc:sldMk cId="2007309066" sldId="348"/>
        </pc:sldMkLst>
        <pc:spChg chg="add mod">
          <ac:chgData name="Antoine BOUQUAHEUX" userId="51df2ebb-719c-4d8e-bc32-95cc2ab47627" providerId="ADAL" clId="{381FDCD6-C3EF-4609-AE60-C572D90E4D50}" dt="2023-02-21T18:19:38.844" v="39916" actId="20577"/>
          <ac:spMkLst>
            <pc:docMk/>
            <pc:sldMk cId="2007309066" sldId="348"/>
            <ac:spMk id="3" creationId="{DBF622C0-476E-2CA4-6566-AF7F5446BE6E}"/>
          </ac:spMkLst>
        </pc:spChg>
        <pc:spChg chg="del">
          <ac:chgData name="Antoine BOUQUAHEUX" userId="51df2ebb-719c-4d8e-bc32-95cc2ab47627" providerId="ADAL" clId="{381FDCD6-C3EF-4609-AE60-C572D90E4D50}" dt="2023-02-21T18:19:35.940" v="39910" actId="478"/>
          <ac:spMkLst>
            <pc:docMk/>
            <pc:sldMk cId="2007309066" sldId="348"/>
            <ac:spMk id="4" creationId="{089D236B-EC43-9065-C8E5-C4B7A70DA895}"/>
          </ac:spMkLst>
        </pc:spChg>
        <pc:spChg chg="mod">
          <ac:chgData name="Antoine BOUQUAHEUX" userId="51df2ebb-719c-4d8e-bc32-95cc2ab47627" providerId="ADAL" clId="{381FDCD6-C3EF-4609-AE60-C572D90E4D50}" dt="2023-02-18T10:15:02.850" v="34561" actId="20577"/>
          <ac:spMkLst>
            <pc:docMk/>
            <pc:sldMk cId="2007309066" sldId="348"/>
            <ac:spMk id="18" creationId="{90207E7C-F5D8-DD0B-ABB0-C9C8A7760299}"/>
          </ac:spMkLst>
        </pc:spChg>
        <pc:spChg chg="mod">
          <ac:chgData name="Antoine BOUQUAHEUX" userId="51df2ebb-719c-4d8e-bc32-95cc2ab47627" providerId="ADAL" clId="{381FDCD6-C3EF-4609-AE60-C572D90E4D50}" dt="2023-02-18T10:15:08.910" v="34569" actId="20577"/>
          <ac:spMkLst>
            <pc:docMk/>
            <pc:sldMk cId="2007309066" sldId="348"/>
            <ac:spMk id="19" creationId="{6D7B6BC0-A837-900D-3F53-C05DB1912B72}"/>
          </ac:spMkLst>
        </pc:spChg>
        <pc:spChg chg="mod">
          <ac:chgData name="Antoine BOUQUAHEUX" userId="51df2ebb-719c-4d8e-bc32-95cc2ab47627" providerId="ADAL" clId="{381FDCD6-C3EF-4609-AE60-C572D90E4D50}" dt="2023-02-18T10:15:17.870" v="34579" actId="20577"/>
          <ac:spMkLst>
            <pc:docMk/>
            <pc:sldMk cId="2007309066" sldId="348"/>
            <ac:spMk id="20" creationId="{DAB331DD-F4AF-47CA-0A91-DEB162BB177D}"/>
          </ac:spMkLst>
        </pc:spChg>
        <pc:spChg chg="mod">
          <ac:chgData name="Antoine BOUQUAHEUX" userId="51df2ebb-719c-4d8e-bc32-95cc2ab47627" providerId="ADAL" clId="{381FDCD6-C3EF-4609-AE60-C572D90E4D50}" dt="2023-02-18T10:14:55.789" v="34557" actId="113"/>
          <ac:spMkLst>
            <pc:docMk/>
            <pc:sldMk cId="2007309066" sldId="348"/>
            <ac:spMk id="21" creationId="{3E7468F5-9DFB-9092-FFCC-50299AE66634}"/>
          </ac:spMkLst>
        </pc:spChg>
        <pc:spChg chg="mod">
          <ac:chgData name="Antoine BOUQUAHEUX" userId="51df2ebb-719c-4d8e-bc32-95cc2ab47627" providerId="ADAL" clId="{381FDCD6-C3EF-4609-AE60-C572D90E4D50}" dt="2023-02-18T10:14:55.789" v="34557" actId="113"/>
          <ac:spMkLst>
            <pc:docMk/>
            <pc:sldMk cId="2007309066" sldId="348"/>
            <ac:spMk id="22" creationId="{5C24DC9A-D6D6-0CC4-0692-3EACEBD2464A}"/>
          </ac:spMkLst>
        </pc:spChg>
        <pc:spChg chg="mod">
          <ac:chgData name="Antoine BOUQUAHEUX" userId="51df2ebb-719c-4d8e-bc32-95cc2ab47627" providerId="ADAL" clId="{381FDCD6-C3EF-4609-AE60-C572D90E4D50}" dt="2023-02-18T10:14:55.789" v="34557" actId="113"/>
          <ac:spMkLst>
            <pc:docMk/>
            <pc:sldMk cId="2007309066" sldId="348"/>
            <ac:spMk id="23" creationId="{62291F49-429F-6708-4835-D6E79D24F31F}"/>
          </ac:spMkLst>
        </pc:spChg>
        <pc:spChg chg="mod">
          <ac:chgData name="Antoine BOUQUAHEUX" userId="51df2ebb-719c-4d8e-bc32-95cc2ab47627" providerId="ADAL" clId="{381FDCD6-C3EF-4609-AE60-C572D90E4D50}" dt="2023-02-18T10:15:06.041" v="34565" actId="20577"/>
          <ac:spMkLst>
            <pc:docMk/>
            <pc:sldMk cId="2007309066" sldId="348"/>
            <ac:spMk id="24" creationId="{72343B7E-774B-2CFF-EFAE-76F8C5305DD5}"/>
          </ac:spMkLst>
        </pc:spChg>
        <pc:spChg chg="mod">
          <ac:chgData name="Antoine BOUQUAHEUX" userId="51df2ebb-719c-4d8e-bc32-95cc2ab47627" providerId="ADAL" clId="{381FDCD6-C3EF-4609-AE60-C572D90E4D50}" dt="2023-02-18T10:15:00.818" v="34559" actId="20577"/>
          <ac:spMkLst>
            <pc:docMk/>
            <pc:sldMk cId="2007309066" sldId="348"/>
            <ac:spMk id="25" creationId="{38545FB4-CE3B-55B0-2FB0-94D8E8089D4C}"/>
          </ac:spMkLst>
        </pc:spChg>
        <pc:spChg chg="mod">
          <ac:chgData name="Antoine BOUQUAHEUX" userId="51df2ebb-719c-4d8e-bc32-95cc2ab47627" providerId="ADAL" clId="{381FDCD6-C3EF-4609-AE60-C572D90E4D50}" dt="2023-02-18T10:15:11.446" v="34573" actId="20577"/>
          <ac:spMkLst>
            <pc:docMk/>
            <pc:sldMk cId="2007309066" sldId="348"/>
            <ac:spMk id="26" creationId="{2E6BFA1A-3775-7F00-E814-4CA7A6DCB737}"/>
          </ac:spMkLst>
        </pc:spChg>
        <pc:spChg chg="mod">
          <ac:chgData name="Antoine BOUQUAHEUX" userId="51df2ebb-719c-4d8e-bc32-95cc2ab47627" providerId="ADAL" clId="{381FDCD6-C3EF-4609-AE60-C572D90E4D50}" dt="2023-02-18T10:14:55.789" v="34557" actId="113"/>
          <ac:spMkLst>
            <pc:docMk/>
            <pc:sldMk cId="2007309066" sldId="348"/>
            <ac:spMk id="28" creationId="{B4CCD81C-8800-0EEC-C88E-F0FEC6A4435B}"/>
          </ac:spMkLst>
        </pc:spChg>
        <pc:spChg chg="mod">
          <ac:chgData name="Antoine BOUQUAHEUX" userId="51df2ebb-719c-4d8e-bc32-95cc2ab47627" providerId="ADAL" clId="{381FDCD6-C3EF-4609-AE60-C572D90E4D50}" dt="2023-02-18T10:14:55.789" v="34557" actId="113"/>
          <ac:spMkLst>
            <pc:docMk/>
            <pc:sldMk cId="2007309066" sldId="348"/>
            <ac:spMk id="29" creationId="{F91D3B75-33F8-6E86-738C-621F6ACE55D0}"/>
          </ac:spMkLst>
        </pc:spChg>
        <pc:spChg chg="mod">
          <ac:chgData name="Antoine BOUQUAHEUX" userId="51df2ebb-719c-4d8e-bc32-95cc2ab47627" providerId="ADAL" clId="{381FDCD6-C3EF-4609-AE60-C572D90E4D50}" dt="2023-02-18T10:15:24.021" v="34583" actId="20577"/>
          <ac:spMkLst>
            <pc:docMk/>
            <pc:sldMk cId="2007309066" sldId="348"/>
            <ac:spMk id="30" creationId="{3AC8CC57-E615-4717-A866-E0D2205E5E36}"/>
          </ac:spMkLst>
        </pc:spChg>
        <pc:spChg chg="mod">
          <ac:chgData name="Antoine BOUQUAHEUX" userId="51df2ebb-719c-4d8e-bc32-95cc2ab47627" providerId="ADAL" clId="{381FDCD6-C3EF-4609-AE60-C572D90E4D50}" dt="2023-02-18T10:14:55.789" v="34557" actId="113"/>
          <ac:spMkLst>
            <pc:docMk/>
            <pc:sldMk cId="2007309066" sldId="348"/>
            <ac:spMk id="31" creationId="{FEA9A0D6-2441-DFC1-F6A4-44FB12C6038B}"/>
          </ac:spMkLst>
        </pc:spChg>
      </pc:sldChg>
      <pc:sldChg chg="addSp delSp modSp mod">
        <pc:chgData name="Antoine BOUQUAHEUX" userId="51df2ebb-719c-4d8e-bc32-95cc2ab47627" providerId="ADAL" clId="{381FDCD6-C3EF-4609-AE60-C572D90E4D50}" dt="2023-02-21T18:43:25.110" v="40714" actId="20577"/>
        <pc:sldMkLst>
          <pc:docMk/>
          <pc:sldMk cId="1491328800" sldId="349"/>
        </pc:sldMkLst>
        <pc:spChg chg="add mod">
          <ac:chgData name="Antoine BOUQUAHEUX" userId="51df2ebb-719c-4d8e-bc32-95cc2ab47627" providerId="ADAL" clId="{381FDCD6-C3EF-4609-AE60-C572D90E4D50}" dt="2023-02-21T18:43:25.110" v="40714" actId="20577"/>
          <ac:spMkLst>
            <pc:docMk/>
            <pc:sldMk cId="1491328800" sldId="349"/>
            <ac:spMk id="8" creationId="{FB29A502-25AD-1164-D8B4-C251D58D0AC9}"/>
          </ac:spMkLst>
        </pc:spChg>
        <pc:spChg chg="del">
          <ac:chgData name="Antoine BOUQUAHEUX" userId="51df2ebb-719c-4d8e-bc32-95cc2ab47627" providerId="ADAL" clId="{381FDCD6-C3EF-4609-AE60-C572D90E4D50}" dt="2023-02-21T18:43:21.375" v="40702" actId="478"/>
          <ac:spMkLst>
            <pc:docMk/>
            <pc:sldMk cId="1491328800" sldId="349"/>
            <ac:spMk id="16" creationId="{8A067532-B106-75D9-204E-C5F38F3BB072}"/>
          </ac:spMkLst>
        </pc:spChg>
      </pc:sldChg>
      <pc:sldChg chg="addSp delSp modSp mod">
        <pc:chgData name="Antoine BOUQUAHEUX" userId="51df2ebb-719c-4d8e-bc32-95cc2ab47627" providerId="ADAL" clId="{381FDCD6-C3EF-4609-AE60-C572D90E4D50}" dt="2023-02-20T07:40:21.252" v="37610" actId="5793"/>
        <pc:sldMkLst>
          <pc:docMk/>
          <pc:sldMk cId="653443236" sldId="351"/>
        </pc:sldMkLst>
        <pc:spChg chg="mod">
          <ac:chgData name="Antoine BOUQUAHEUX" userId="51df2ebb-719c-4d8e-bc32-95cc2ab47627" providerId="ADAL" clId="{381FDCD6-C3EF-4609-AE60-C572D90E4D50}" dt="2023-02-18T10:10:01.765" v="34510" actId="20577"/>
          <ac:spMkLst>
            <pc:docMk/>
            <pc:sldMk cId="653443236" sldId="351"/>
            <ac:spMk id="2" creationId="{BE383888-CB5D-0CAE-EAE6-52E46ECF59B9}"/>
          </ac:spMkLst>
        </pc:spChg>
        <pc:spChg chg="del mod">
          <ac:chgData name="Antoine BOUQUAHEUX" userId="51df2ebb-719c-4d8e-bc32-95cc2ab47627" providerId="ADAL" clId="{381FDCD6-C3EF-4609-AE60-C572D90E4D50}" dt="2023-02-20T07:39:35.996" v="37601" actId="478"/>
          <ac:spMkLst>
            <pc:docMk/>
            <pc:sldMk cId="653443236" sldId="351"/>
            <ac:spMk id="3" creationId="{0A7F865A-32B1-9E1D-32EF-63D4596A4A2F}"/>
          </ac:spMkLst>
        </pc:spChg>
        <pc:spChg chg="add mod">
          <ac:chgData name="Antoine BOUQUAHEUX" userId="51df2ebb-719c-4d8e-bc32-95cc2ab47627" providerId="ADAL" clId="{381FDCD6-C3EF-4609-AE60-C572D90E4D50}" dt="2023-02-20T07:40:21.252" v="37610" actId="5793"/>
          <ac:spMkLst>
            <pc:docMk/>
            <pc:sldMk cId="653443236" sldId="351"/>
            <ac:spMk id="4" creationId="{191879CB-3887-05E2-DEDE-EFD14D2FD959}"/>
          </ac:spMkLst>
        </pc:spChg>
      </pc:sldChg>
      <pc:sldChg chg="addSp delSp modSp mod">
        <pc:chgData name="Antoine BOUQUAHEUX" userId="51df2ebb-719c-4d8e-bc32-95cc2ab47627" providerId="ADAL" clId="{381FDCD6-C3EF-4609-AE60-C572D90E4D50}" dt="2023-02-20T08:11:07.755" v="38817" actId="20577"/>
        <pc:sldMkLst>
          <pc:docMk/>
          <pc:sldMk cId="4179023130" sldId="352"/>
        </pc:sldMkLst>
        <pc:spChg chg="del mod">
          <ac:chgData name="Antoine BOUQUAHEUX" userId="51df2ebb-719c-4d8e-bc32-95cc2ab47627" providerId="ADAL" clId="{381FDCD6-C3EF-4609-AE60-C572D90E4D50}" dt="2023-02-18T10:09:18.796" v="34508" actId="478"/>
          <ac:spMkLst>
            <pc:docMk/>
            <pc:sldMk cId="4179023130" sldId="352"/>
            <ac:spMk id="2" creationId="{D84E8140-4E0C-A84B-23FF-FDF7F0B6A9EB}"/>
          </ac:spMkLst>
        </pc:spChg>
        <pc:spChg chg="mod">
          <ac:chgData name="Antoine BOUQUAHEUX" userId="51df2ebb-719c-4d8e-bc32-95cc2ab47627" providerId="ADAL" clId="{381FDCD6-C3EF-4609-AE60-C572D90E4D50}" dt="2023-02-20T08:11:07.755" v="38817" actId="20577"/>
          <ac:spMkLst>
            <pc:docMk/>
            <pc:sldMk cId="4179023130" sldId="352"/>
            <ac:spMk id="3" creationId="{1DC5C76C-23AA-2034-E010-9CB8BDB5263A}"/>
          </ac:spMkLst>
        </pc:spChg>
        <pc:spChg chg="add mod">
          <ac:chgData name="Antoine BOUQUAHEUX" userId="51df2ebb-719c-4d8e-bc32-95cc2ab47627" providerId="ADAL" clId="{381FDCD6-C3EF-4609-AE60-C572D90E4D50}" dt="2023-02-18T10:09:16.702" v="34507"/>
          <ac:spMkLst>
            <pc:docMk/>
            <pc:sldMk cId="4179023130" sldId="352"/>
            <ac:spMk id="4" creationId="{209CFBE2-4CF6-1F40-610E-123F64A8BAA0}"/>
          </ac:spMkLst>
        </pc:spChg>
        <pc:spChg chg="mod">
          <ac:chgData name="Antoine BOUQUAHEUX" userId="51df2ebb-719c-4d8e-bc32-95cc2ab47627" providerId="ADAL" clId="{381FDCD6-C3EF-4609-AE60-C572D90E4D50}" dt="2023-02-20T07:41:35.993" v="37628" actId="1076"/>
          <ac:spMkLst>
            <pc:docMk/>
            <pc:sldMk cId="4179023130" sldId="352"/>
            <ac:spMk id="6" creationId="{C7DDD08C-28FD-FB1E-5045-3D8AC973BB76}"/>
          </ac:spMkLst>
        </pc:spChg>
        <pc:spChg chg="mod">
          <ac:chgData name="Antoine BOUQUAHEUX" userId="51df2ebb-719c-4d8e-bc32-95cc2ab47627" providerId="ADAL" clId="{381FDCD6-C3EF-4609-AE60-C572D90E4D50}" dt="2023-02-20T07:42:06.444" v="37635" actId="122"/>
          <ac:spMkLst>
            <pc:docMk/>
            <pc:sldMk cId="4179023130" sldId="352"/>
            <ac:spMk id="8" creationId="{3D26A7B2-6C97-CDD5-FFBE-D81BE4996549}"/>
          </ac:spMkLst>
        </pc:spChg>
        <pc:spChg chg="add del mod">
          <ac:chgData name="Antoine BOUQUAHEUX" userId="51df2ebb-719c-4d8e-bc32-95cc2ab47627" providerId="ADAL" clId="{381FDCD6-C3EF-4609-AE60-C572D90E4D50}" dt="2023-02-18T10:09:53.035" v="34509" actId="21"/>
          <ac:spMkLst>
            <pc:docMk/>
            <pc:sldMk cId="4179023130" sldId="352"/>
            <ac:spMk id="9" creationId="{DD168571-6A3A-0AB3-855D-1B582A9FB2A9}"/>
          </ac:spMkLst>
        </pc:spChg>
        <pc:spChg chg="mod">
          <ac:chgData name="Antoine BOUQUAHEUX" userId="51df2ebb-719c-4d8e-bc32-95cc2ab47627" providerId="ADAL" clId="{381FDCD6-C3EF-4609-AE60-C572D90E4D50}" dt="2023-02-20T07:42:06.444" v="37635" actId="122"/>
          <ac:spMkLst>
            <pc:docMk/>
            <pc:sldMk cId="4179023130" sldId="352"/>
            <ac:spMk id="11" creationId="{20228471-3F56-3AC0-2B70-297758DBF79A}"/>
          </ac:spMkLst>
        </pc:spChg>
        <pc:spChg chg="mod">
          <ac:chgData name="Antoine BOUQUAHEUX" userId="51df2ebb-719c-4d8e-bc32-95cc2ab47627" providerId="ADAL" clId="{381FDCD6-C3EF-4609-AE60-C572D90E4D50}" dt="2023-02-20T07:41:30.590" v="37625" actId="1076"/>
          <ac:spMkLst>
            <pc:docMk/>
            <pc:sldMk cId="4179023130" sldId="352"/>
            <ac:spMk id="12" creationId="{44841286-B373-09CA-CF63-CF1714EE8F7C}"/>
          </ac:spMkLst>
        </pc:spChg>
        <pc:spChg chg="mod">
          <ac:chgData name="Antoine BOUQUAHEUX" userId="51df2ebb-719c-4d8e-bc32-95cc2ab47627" providerId="ADAL" clId="{381FDCD6-C3EF-4609-AE60-C572D90E4D50}" dt="2023-02-20T07:42:06.444" v="37635" actId="122"/>
          <ac:spMkLst>
            <pc:docMk/>
            <pc:sldMk cId="4179023130" sldId="352"/>
            <ac:spMk id="13" creationId="{F8424D6E-A330-ACB5-CEB4-B5E442A7E140}"/>
          </ac:spMkLst>
        </pc:spChg>
        <pc:spChg chg="mod">
          <ac:chgData name="Antoine BOUQUAHEUX" userId="51df2ebb-719c-4d8e-bc32-95cc2ab47627" providerId="ADAL" clId="{381FDCD6-C3EF-4609-AE60-C572D90E4D50}" dt="2023-02-20T07:41:50.693" v="37631" actId="1076"/>
          <ac:spMkLst>
            <pc:docMk/>
            <pc:sldMk cId="4179023130" sldId="352"/>
            <ac:spMk id="14" creationId="{6B57924A-1551-1963-A466-3D021DDF3910}"/>
          </ac:spMkLst>
        </pc:spChg>
      </pc:sldChg>
      <pc:sldChg chg="add mod modShow">
        <pc:chgData name="Antoine BOUQUAHEUX" userId="51df2ebb-719c-4d8e-bc32-95cc2ab47627" providerId="ADAL" clId="{381FDCD6-C3EF-4609-AE60-C572D90E4D50}" dt="2023-02-20T08:24:49.030" v="39168" actId="729"/>
        <pc:sldMkLst>
          <pc:docMk/>
          <pc:sldMk cId="2945273738" sldId="361"/>
        </pc:sldMkLst>
      </pc:sldChg>
      <pc:sldChg chg="modSp">
        <pc:chgData name="Antoine BOUQUAHEUX" userId="51df2ebb-719c-4d8e-bc32-95cc2ab47627" providerId="ADAL" clId="{381FDCD6-C3EF-4609-AE60-C572D90E4D50}" dt="2023-02-21T18:53:09.459" v="40917" actId="20577"/>
        <pc:sldMkLst>
          <pc:docMk/>
          <pc:sldMk cId="2179144220" sldId="364"/>
        </pc:sldMkLst>
        <pc:graphicFrameChg chg="mod">
          <ac:chgData name="Antoine BOUQUAHEUX" userId="51df2ebb-719c-4d8e-bc32-95cc2ab47627" providerId="ADAL" clId="{381FDCD6-C3EF-4609-AE60-C572D90E4D50}" dt="2023-02-21T18:53:09.459" v="40917" actId="20577"/>
          <ac:graphicFrameMkLst>
            <pc:docMk/>
            <pc:sldMk cId="2179144220" sldId="364"/>
            <ac:graphicFrameMk id="3" creationId="{FCA4949C-A481-7420-6AF1-FC0D50CA5969}"/>
          </ac:graphicFrameMkLst>
        </pc:graphicFrameChg>
      </pc:sldChg>
      <pc:sldChg chg="addSp delSp modSp mod modNotesTx">
        <pc:chgData name="Antoine BOUQUAHEUX" userId="51df2ebb-719c-4d8e-bc32-95cc2ab47627" providerId="ADAL" clId="{381FDCD6-C3EF-4609-AE60-C572D90E4D50}" dt="2023-02-21T18:43:51.984" v="40724" actId="478"/>
        <pc:sldMkLst>
          <pc:docMk/>
          <pc:sldMk cId="1077765166" sldId="370"/>
        </pc:sldMkLst>
        <pc:spChg chg="add mod">
          <ac:chgData name="Antoine BOUQUAHEUX" userId="51df2ebb-719c-4d8e-bc32-95cc2ab47627" providerId="ADAL" clId="{381FDCD6-C3EF-4609-AE60-C572D90E4D50}" dt="2023-02-21T18:43:50.156" v="40723" actId="20577"/>
          <ac:spMkLst>
            <pc:docMk/>
            <pc:sldMk cId="1077765166" sldId="370"/>
            <ac:spMk id="2" creationId="{034606BA-55BA-96B7-F153-4CA7F8B8912F}"/>
          </ac:spMkLst>
        </pc:spChg>
        <pc:spChg chg="del mod">
          <ac:chgData name="Antoine BOUQUAHEUX" userId="51df2ebb-719c-4d8e-bc32-95cc2ab47627" providerId="ADAL" clId="{381FDCD6-C3EF-4609-AE60-C572D90E4D50}" dt="2023-02-21T18:43:51.984" v="40724" actId="478"/>
          <ac:spMkLst>
            <pc:docMk/>
            <pc:sldMk cId="1077765166" sldId="370"/>
            <ac:spMk id="19" creationId="{C53F5489-E97B-2107-B1C5-77F4A2CE6FB5}"/>
          </ac:spMkLst>
        </pc:spChg>
      </pc:sldChg>
      <pc:sldChg chg="addSp delSp modSp mod">
        <pc:chgData name="Antoine BOUQUAHEUX" userId="51df2ebb-719c-4d8e-bc32-95cc2ab47627" providerId="ADAL" clId="{381FDCD6-C3EF-4609-AE60-C572D90E4D50}" dt="2023-02-21T18:16:03.546" v="39908" actId="20577"/>
        <pc:sldMkLst>
          <pc:docMk/>
          <pc:sldMk cId="2241839503" sldId="372"/>
        </pc:sldMkLst>
        <pc:spChg chg="add mod">
          <ac:chgData name="Antoine BOUQUAHEUX" userId="51df2ebb-719c-4d8e-bc32-95cc2ab47627" providerId="ADAL" clId="{381FDCD6-C3EF-4609-AE60-C572D90E4D50}" dt="2023-02-21T18:16:03.546" v="39908" actId="20577"/>
          <ac:spMkLst>
            <pc:docMk/>
            <pc:sldMk cId="2241839503" sldId="372"/>
            <ac:spMk id="4" creationId="{9CFE0D94-8479-4C31-D908-34A26AA3B530}"/>
          </ac:spMkLst>
        </pc:spChg>
        <pc:spChg chg="del">
          <ac:chgData name="Antoine BOUQUAHEUX" userId="51df2ebb-719c-4d8e-bc32-95cc2ab47627" providerId="ADAL" clId="{381FDCD6-C3EF-4609-AE60-C572D90E4D50}" dt="2023-02-21T18:16:00.153" v="39892" actId="478"/>
          <ac:spMkLst>
            <pc:docMk/>
            <pc:sldMk cId="2241839503" sldId="372"/>
            <ac:spMk id="16" creationId="{CCA0B852-249A-0812-4D02-20249489B47A}"/>
          </ac:spMkLst>
        </pc:spChg>
      </pc:sldChg>
      <pc:sldChg chg="modSp mod">
        <pc:chgData name="Antoine BOUQUAHEUX" userId="51df2ebb-719c-4d8e-bc32-95cc2ab47627" providerId="ADAL" clId="{381FDCD6-C3EF-4609-AE60-C572D90E4D50}" dt="2023-02-21T18:53:43.824" v="40918" actId="1076"/>
        <pc:sldMkLst>
          <pc:docMk/>
          <pc:sldMk cId="656657505" sldId="373"/>
        </pc:sldMkLst>
        <pc:spChg chg="mod">
          <ac:chgData name="Antoine BOUQUAHEUX" userId="51df2ebb-719c-4d8e-bc32-95cc2ab47627" providerId="ADAL" clId="{381FDCD6-C3EF-4609-AE60-C572D90E4D50}" dt="2023-02-21T18:53:43.824" v="40918" actId="1076"/>
          <ac:spMkLst>
            <pc:docMk/>
            <pc:sldMk cId="656657505" sldId="373"/>
            <ac:spMk id="5" creationId="{C4C5CCD2-AD34-780F-10C4-402850D94EDC}"/>
          </ac:spMkLst>
        </pc:spChg>
      </pc:sldChg>
      <pc:sldChg chg="addSp delSp modSp new mod modShow">
        <pc:chgData name="Antoine BOUQUAHEUX" userId="51df2ebb-719c-4d8e-bc32-95cc2ab47627" providerId="ADAL" clId="{381FDCD6-C3EF-4609-AE60-C572D90E4D50}" dt="2023-02-22T08:30:21.814" v="40933"/>
        <pc:sldMkLst>
          <pc:docMk/>
          <pc:sldMk cId="2500659448" sldId="384"/>
        </pc:sldMkLst>
        <pc:spChg chg="del">
          <ac:chgData name="Antoine BOUQUAHEUX" userId="51df2ebb-719c-4d8e-bc32-95cc2ab47627" providerId="ADAL" clId="{381FDCD6-C3EF-4609-AE60-C572D90E4D50}" dt="2023-02-22T08:30:05.671" v="40930" actId="478"/>
          <ac:spMkLst>
            <pc:docMk/>
            <pc:sldMk cId="2500659448" sldId="384"/>
            <ac:spMk id="2" creationId="{626BEE62-A30D-BD0D-2C3D-5D83998E981E}"/>
          </ac:spMkLst>
        </pc:spChg>
        <pc:spChg chg="add mod">
          <ac:chgData name="Antoine BOUQUAHEUX" userId="51df2ebb-719c-4d8e-bc32-95cc2ab47627" providerId="ADAL" clId="{381FDCD6-C3EF-4609-AE60-C572D90E4D50}" dt="2023-02-22T08:30:21.814" v="40933"/>
          <ac:spMkLst>
            <pc:docMk/>
            <pc:sldMk cId="2500659448" sldId="384"/>
            <ac:spMk id="4" creationId="{72B5A04D-0CD2-7E19-C7C9-0C3A7BE949B2}"/>
          </ac:spMkLst>
        </pc:spChg>
        <pc:picChg chg="add mod">
          <ac:chgData name="Antoine BOUQUAHEUX" userId="51df2ebb-719c-4d8e-bc32-95cc2ab47627" providerId="ADAL" clId="{381FDCD6-C3EF-4609-AE60-C572D90E4D50}" dt="2023-02-22T08:30:07.072" v="40931" actId="1076"/>
          <ac:picMkLst>
            <pc:docMk/>
            <pc:sldMk cId="2500659448" sldId="384"/>
            <ac:picMk id="3" creationId="{443D2C64-F5D8-13E1-1DD4-2A2E40A9B5E5}"/>
          </ac:picMkLst>
        </pc:picChg>
      </pc:sldChg>
      <pc:sldMasterChg chg="modSldLayout">
        <pc:chgData name="Antoine BOUQUAHEUX" userId="51df2ebb-719c-4d8e-bc32-95cc2ab47627" providerId="ADAL" clId="{381FDCD6-C3EF-4609-AE60-C572D90E4D50}" dt="2023-02-06T15:26:44.255" v="9" actId="113"/>
        <pc:sldMasterMkLst>
          <pc:docMk/>
          <pc:sldMasterMk cId="3031700593" sldId="2147483660"/>
        </pc:sldMasterMkLst>
        <pc:sldLayoutChg chg="modSp">
          <pc:chgData name="Antoine BOUQUAHEUX" userId="51df2ebb-719c-4d8e-bc32-95cc2ab47627" providerId="ADAL" clId="{381FDCD6-C3EF-4609-AE60-C572D90E4D50}" dt="2023-02-06T15:26:41.470" v="8" actId="113"/>
          <pc:sldLayoutMkLst>
            <pc:docMk/>
            <pc:sldMasterMk cId="3031700593" sldId="2147483660"/>
            <pc:sldLayoutMk cId="2456106730" sldId="2147483661"/>
          </pc:sldLayoutMkLst>
          <pc:spChg chg="mod">
            <ac:chgData name="Antoine BOUQUAHEUX" userId="51df2ebb-719c-4d8e-bc32-95cc2ab47627" providerId="ADAL" clId="{381FDCD6-C3EF-4609-AE60-C572D90E4D50}" dt="2023-02-06T15:26:41.470" v="8" actId="113"/>
            <ac:spMkLst>
              <pc:docMk/>
              <pc:sldMasterMk cId="3031700593" sldId="2147483660"/>
              <pc:sldLayoutMk cId="2456106730" sldId="2147483661"/>
              <ac:spMk id="9" creationId="{00000000-0000-0000-0000-000000000000}"/>
            </ac:spMkLst>
          </pc:spChg>
          <pc:spChg chg="mod">
            <ac:chgData name="Antoine BOUQUAHEUX" userId="51df2ebb-719c-4d8e-bc32-95cc2ab47627" providerId="ADAL" clId="{381FDCD6-C3EF-4609-AE60-C572D90E4D50}" dt="2023-02-06T15:25:53.605" v="2" actId="2711"/>
            <ac:spMkLst>
              <pc:docMk/>
              <pc:sldMasterMk cId="3031700593" sldId="2147483660"/>
              <pc:sldLayoutMk cId="2456106730" sldId="2147483661"/>
              <ac:spMk id="10" creationId="{00000000-0000-0000-0000-000000000000}"/>
            </ac:spMkLst>
          </pc:spChg>
        </pc:sldLayoutChg>
        <pc:sldLayoutChg chg="modSp">
          <pc:chgData name="Antoine BOUQUAHEUX" userId="51df2ebb-719c-4d8e-bc32-95cc2ab47627" providerId="ADAL" clId="{381FDCD6-C3EF-4609-AE60-C572D90E4D50}" dt="2023-02-06T15:26:44.255" v="9" actId="113"/>
          <pc:sldLayoutMkLst>
            <pc:docMk/>
            <pc:sldMasterMk cId="3031700593" sldId="2147483660"/>
            <pc:sldLayoutMk cId="3049520624" sldId="2147483662"/>
          </pc:sldLayoutMkLst>
          <pc:spChg chg="mod">
            <ac:chgData name="Antoine BOUQUAHEUX" userId="51df2ebb-719c-4d8e-bc32-95cc2ab47627" providerId="ADAL" clId="{381FDCD6-C3EF-4609-AE60-C572D90E4D50}" dt="2023-02-06T15:26:25.744" v="7" actId="2711"/>
            <ac:spMkLst>
              <pc:docMk/>
              <pc:sldMasterMk cId="3031700593" sldId="2147483660"/>
              <pc:sldLayoutMk cId="3049520624" sldId="2147483662"/>
              <ac:spMk id="19" creationId="{00000000-0000-0000-0000-000000000000}"/>
            </ac:spMkLst>
          </pc:spChg>
          <pc:spChg chg="mod">
            <ac:chgData name="Antoine BOUQUAHEUX" userId="51df2ebb-719c-4d8e-bc32-95cc2ab47627" providerId="ADAL" clId="{381FDCD6-C3EF-4609-AE60-C572D90E4D50}" dt="2023-02-06T15:26:44.255" v="9" actId="113"/>
            <ac:spMkLst>
              <pc:docMk/>
              <pc:sldMasterMk cId="3031700593" sldId="2147483660"/>
              <pc:sldLayoutMk cId="3049520624" sldId="2147483662"/>
              <ac:spMk id="20" creationId="{00000000-0000-0000-0000-000000000000}"/>
            </ac:spMkLst>
          </pc:spChg>
        </pc:sldLayoutChg>
        <pc:sldLayoutChg chg="modSp">
          <pc:chgData name="Antoine BOUQUAHEUX" userId="51df2ebb-719c-4d8e-bc32-95cc2ab47627" providerId="ADAL" clId="{381FDCD6-C3EF-4609-AE60-C572D90E4D50}" dt="2023-02-06T15:26:00.181" v="5" actId="404"/>
          <pc:sldLayoutMkLst>
            <pc:docMk/>
            <pc:sldMasterMk cId="3031700593" sldId="2147483660"/>
            <pc:sldLayoutMk cId="936069421" sldId="2147483684"/>
          </pc:sldLayoutMkLst>
          <pc:spChg chg="mod">
            <ac:chgData name="Antoine BOUQUAHEUX" userId="51df2ebb-719c-4d8e-bc32-95cc2ab47627" providerId="ADAL" clId="{381FDCD6-C3EF-4609-AE60-C572D90E4D50}" dt="2023-02-06T15:26:00.181" v="5" actId="404"/>
            <ac:spMkLst>
              <pc:docMk/>
              <pc:sldMasterMk cId="3031700593" sldId="2147483660"/>
              <pc:sldLayoutMk cId="936069421" sldId="2147483684"/>
              <ac:spMk id="173" creationId="{00000000-0000-0000-0000-000000000000}"/>
            </ac:spMkLst>
          </pc:spChg>
        </pc:sldLayoutChg>
      </pc:sldMasterChg>
    </pc:docChg>
  </pc:docChgLst>
  <pc:docChgLst>
    <pc:chgData name="Raphaël KLAJA" userId="fa11f8f5-5638-46de-8474-60225edbe16a" providerId="ADAL" clId="{FADF771C-9267-499F-9919-AF7CC81A6124}"/>
    <pc:docChg chg="undo redo custSel addSld delSld modSld sldOrd modSection">
      <pc:chgData name="Raphaël KLAJA" userId="fa11f8f5-5638-46de-8474-60225edbe16a" providerId="ADAL" clId="{FADF771C-9267-499F-9919-AF7CC81A6124}" dt="2023-04-04T14:05:41.951" v="5474" actId="27636"/>
      <pc:docMkLst>
        <pc:docMk/>
      </pc:docMkLst>
      <pc:sldChg chg="modSp mod">
        <pc:chgData name="Raphaël KLAJA" userId="fa11f8f5-5638-46de-8474-60225edbe16a" providerId="ADAL" clId="{FADF771C-9267-499F-9919-AF7CC81A6124}" dt="2023-04-03T07:31:03.377" v="4" actId="20577"/>
        <pc:sldMkLst>
          <pc:docMk/>
          <pc:sldMk cId="292880856" sldId="389"/>
        </pc:sldMkLst>
        <pc:spChg chg="mod">
          <ac:chgData name="Raphaël KLAJA" userId="fa11f8f5-5638-46de-8474-60225edbe16a" providerId="ADAL" clId="{FADF771C-9267-499F-9919-AF7CC81A6124}" dt="2023-04-03T07:31:03.377" v="4" actId="20577"/>
          <ac:spMkLst>
            <pc:docMk/>
            <pc:sldMk cId="292880856" sldId="389"/>
            <ac:spMk id="2" creationId="{CA22F27C-11B0-A81D-EF9B-EB940CAD6AD5}"/>
          </ac:spMkLst>
        </pc:spChg>
      </pc:sldChg>
      <pc:sldChg chg="modSp del mod">
        <pc:chgData name="Raphaël KLAJA" userId="fa11f8f5-5638-46de-8474-60225edbe16a" providerId="ADAL" clId="{FADF771C-9267-499F-9919-AF7CC81A6124}" dt="2023-04-03T12:42:19.960" v="1544" actId="47"/>
        <pc:sldMkLst>
          <pc:docMk/>
          <pc:sldMk cId="3178850953" sldId="408"/>
        </pc:sldMkLst>
        <pc:spChg chg="mod">
          <ac:chgData name="Raphaël KLAJA" userId="fa11f8f5-5638-46de-8474-60225edbe16a" providerId="ADAL" clId="{FADF771C-9267-499F-9919-AF7CC81A6124}" dt="2023-04-03T07:32:37.544" v="13" actId="20577"/>
          <ac:spMkLst>
            <pc:docMk/>
            <pc:sldMk cId="3178850953" sldId="408"/>
            <ac:spMk id="5" creationId="{A24FA034-6354-52C4-D636-9CF66C33643A}"/>
          </ac:spMkLst>
        </pc:spChg>
      </pc:sldChg>
      <pc:sldChg chg="addSp delSp modSp mod ord">
        <pc:chgData name="Raphaël KLAJA" userId="fa11f8f5-5638-46de-8474-60225edbe16a" providerId="ADAL" clId="{FADF771C-9267-499F-9919-AF7CC81A6124}" dt="2023-04-03T12:51:37.721" v="1555" actId="27309"/>
        <pc:sldMkLst>
          <pc:docMk/>
          <pc:sldMk cId="2129579862" sldId="409"/>
        </pc:sldMkLst>
        <pc:spChg chg="mod">
          <ac:chgData name="Raphaël KLAJA" userId="fa11f8f5-5638-46de-8474-60225edbe16a" providerId="ADAL" clId="{FADF771C-9267-499F-9919-AF7CC81A6124}" dt="2023-04-03T11:28:16.240" v="787" actId="14100"/>
          <ac:spMkLst>
            <pc:docMk/>
            <pc:sldMk cId="2129579862" sldId="409"/>
            <ac:spMk id="5" creationId="{A24FA034-6354-52C4-D636-9CF66C33643A}"/>
          </ac:spMkLst>
        </pc:spChg>
        <pc:graphicFrameChg chg="add del modGraphic">
          <ac:chgData name="Raphaël KLAJA" userId="fa11f8f5-5638-46de-8474-60225edbe16a" providerId="ADAL" clId="{FADF771C-9267-499F-9919-AF7CC81A6124}" dt="2023-04-03T12:51:37.721" v="1555" actId="27309"/>
          <ac:graphicFrameMkLst>
            <pc:docMk/>
            <pc:sldMk cId="2129579862" sldId="409"/>
            <ac:graphicFrameMk id="6" creationId="{60EE024E-905E-467C-AB9D-5393F77D8F0A}"/>
          </ac:graphicFrameMkLst>
        </pc:graphicFrameChg>
      </pc:sldChg>
      <pc:sldChg chg="modSp add del mod">
        <pc:chgData name="Raphaël KLAJA" userId="fa11f8f5-5638-46de-8474-60225edbe16a" providerId="ADAL" clId="{FADF771C-9267-499F-9919-AF7CC81A6124}" dt="2023-04-03T11:27:48.475" v="745"/>
        <pc:sldMkLst>
          <pc:docMk/>
          <pc:sldMk cId="1520134413" sldId="410"/>
        </pc:sldMkLst>
        <pc:spChg chg="mod">
          <ac:chgData name="Raphaël KLAJA" userId="fa11f8f5-5638-46de-8474-60225edbe16a" providerId="ADAL" clId="{FADF771C-9267-499F-9919-AF7CC81A6124}" dt="2023-04-03T11:27:48.475" v="745"/>
          <ac:spMkLst>
            <pc:docMk/>
            <pc:sldMk cId="1520134413" sldId="410"/>
            <ac:spMk id="5" creationId="{A24FA034-6354-52C4-D636-9CF66C33643A}"/>
          </ac:spMkLst>
        </pc:spChg>
      </pc:sldChg>
      <pc:sldChg chg="modSp">
        <pc:chgData name="Raphaël KLAJA" userId="fa11f8f5-5638-46de-8474-60225edbe16a" providerId="ADAL" clId="{FADF771C-9267-499F-9919-AF7CC81A6124}" dt="2023-04-03T07:26:37.835" v="2" actId="20577"/>
        <pc:sldMkLst>
          <pc:docMk/>
          <pc:sldMk cId="2028193212" sldId="416"/>
        </pc:sldMkLst>
        <pc:graphicFrameChg chg="mod">
          <ac:chgData name="Raphaël KLAJA" userId="fa11f8f5-5638-46de-8474-60225edbe16a" providerId="ADAL" clId="{FADF771C-9267-499F-9919-AF7CC81A6124}" dt="2023-04-03T07:26:37.835" v="2" actId="20577"/>
          <ac:graphicFrameMkLst>
            <pc:docMk/>
            <pc:sldMk cId="2028193212" sldId="416"/>
            <ac:graphicFrameMk id="7" creationId="{306AFAD5-4EE6-DC94-76EE-B8AE94A2E2D3}"/>
          </ac:graphicFrameMkLst>
        </pc:graphicFrameChg>
      </pc:sldChg>
      <pc:sldChg chg="modSp mod ord modNotesTx">
        <pc:chgData name="Raphaël KLAJA" userId="fa11f8f5-5638-46de-8474-60225edbe16a" providerId="ADAL" clId="{FADF771C-9267-499F-9919-AF7CC81A6124}" dt="2023-04-03T11:25:31.234" v="719" actId="20577"/>
        <pc:sldMkLst>
          <pc:docMk/>
          <pc:sldMk cId="1981957602" sldId="422"/>
        </pc:sldMkLst>
        <pc:spChg chg="mod">
          <ac:chgData name="Raphaël KLAJA" userId="fa11f8f5-5638-46de-8474-60225edbe16a" providerId="ADAL" clId="{FADF771C-9267-499F-9919-AF7CC81A6124}" dt="2023-04-03T11:25:11.528" v="713" actId="6549"/>
          <ac:spMkLst>
            <pc:docMk/>
            <pc:sldMk cId="1981957602" sldId="422"/>
            <ac:spMk id="2" creationId="{59BEC480-F1D6-6C1A-1DCB-3CCD98D00BD7}"/>
          </ac:spMkLst>
        </pc:spChg>
        <pc:spChg chg="mod">
          <ac:chgData name="Raphaël KLAJA" userId="fa11f8f5-5638-46de-8474-60225edbe16a" providerId="ADAL" clId="{FADF771C-9267-499F-9919-AF7CC81A6124}" dt="2023-04-03T07:53:09.191" v="212" actId="20577"/>
          <ac:spMkLst>
            <pc:docMk/>
            <pc:sldMk cId="1981957602" sldId="422"/>
            <ac:spMk id="3" creationId="{F4FDA093-57D7-7ADA-F46B-361FC12430D9}"/>
          </ac:spMkLst>
        </pc:spChg>
        <pc:spChg chg="mod">
          <ac:chgData name="Raphaël KLAJA" userId="fa11f8f5-5638-46de-8474-60225edbe16a" providerId="ADAL" clId="{FADF771C-9267-499F-9919-AF7CC81A6124}" dt="2023-04-03T11:25:31.234" v="719" actId="20577"/>
          <ac:spMkLst>
            <pc:docMk/>
            <pc:sldMk cId="1981957602" sldId="422"/>
            <ac:spMk id="5" creationId="{B669EC40-1253-04E0-C8F9-009679D724F2}"/>
          </ac:spMkLst>
        </pc:spChg>
      </pc:sldChg>
      <pc:sldChg chg="addSp modSp mod ord">
        <pc:chgData name="Raphaël KLAJA" userId="fa11f8f5-5638-46de-8474-60225edbe16a" providerId="ADAL" clId="{FADF771C-9267-499F-9919-AF7CC81A6124}" dt="2023-04-04T13:55:39.994" v="5464" actId="20577"/>
        <pc:sldMkLst>
          <pc:docMk/>
          <pc:sldMk cId="544057073" sldId="424"/>
        </pc:sldMkLst>
        <pc:spChg chg="mod">
          <ac:chgData name="Raphaël KLAJA" userId="fa11f8f5-5638-46de-8474-60225edbe16a" providerId="ADAL" clId="{FADF771C-9267-499F-9919-AF7CC81A6124}" dt="2023-04-03T08:12:19.830" v="364" actId="20577"/>
          <ac:spMkLst>
            <pc:docMk/>
            <pc:sldMk cId="544057073" sldId="424"/>
            <ac:spMk id="2" creationId="{52384C4E-81AF-368B-AE5E-F381FAA86F2A}"/>
          </ac:spMkLst>
        </pc:spChg>
        <pc:spChg chg="mod">
          <ac:chgData name="Raphaël KLAJA" userId="fa11f8f5-5638-46de-8474-60225edbe16a" providerId="ADAL" clId="{FADF771C-9267-499F-9919-AF7CC81A6124}" dt="2023-04-04T13:55:39.994" v="5464" actId="20577"/>
          <ac:spMkLst>
            <pc:docMk/>
            <pc:sldMk cId="544057073" sldId="424"/>
            <ac:spMk id="3" creationId="{A0913233-8F49-09CB-E706-737232A08175}"/>
          </ac:spMkLst>
        </pc:spChg>
        <pc:spChg chg="add mod ord">
          <ac:chgData name="Raphaël KLAJA" userId="fa11f8f5-5638-46de-8474-60225edbe16a" providerId="ADAL" clId="{FADF771C-9267-499F-9919-AF7CC81A6124}" dt="2023-04-03T08:22:45.787" v="388" actId="1076"/>
          <ac:spMkLst>
            <pc:docMk/>
            <pc:sldMk cId="544057073" sldId="424"/>
            <ac:spMk id="6" creationId="{6741223F-42ED-45BA-9AA2-82B83655ED04}"/>
          </ac:spMkLst>
        </pc:spChg>
        <pc:picChg chg="add mod">
          <ac:chgData name="Raphaël KLAJA" userId="fa11f8f5-5638-46de-8474-60225edbe16a" providerId="ADAL" clId="{FADF771C-9267-499F-9919-AF7CC81A6124}" dt="2023-04-03T08:23:00.472" v="390" actId="1076"/>
          <ac:picMkLst>
            <pc:docMk/>
            <pc:sldMk cId="544057073" sldId="424"/>
            <ac:picMk id="8" creationId="{64D96F4E-D9AB-4014-93F3-1586252D2400}"/>
          </ac:picMkLst>
        </pc:picChg>
        <pc:picChg chg="add mod">
          <ac:chgData name="Raphaël KLAJA" userId="fa11f8f5-5638-46de-8474-60225edbe16a" providerId="ADAL" clId="{FADF771C-9267-499F-9919-AF7CC81A6124}" dt="2023-04-03T08:22:23.376" v="382" actId="1076"/>
          <ac:picMkLst>
            <pc:docMk/>
            <pc:sldMk cId="544057073" sldId="424"/>
            <ac:picMk id="10" creationId="{B98D443A-605C-4263-BBE4-6AF27BDF9DB5}"/>
          </ac:picMkLst>
        </pc:picChg>
      </pc:sldChg>
      <pc:sldChg chg="addSp modSp add mod ord">
        <pc:chgData name="Raphaël KLAJA" userId="fa11f8f5-5638-46de-8474-60225edbe16a" providerId="ADAL" clId="{FADF771C-9267-499F-9919-AF7CC81A6124}" dt="2023-04-04T13:56:22.929" v="5468" actId="1076"/>
        <pc:sldMkLst>
          <pc:docMk/>
          <pc:sldMk cId="1186052308" sldId="426"/>
        </pc:sldMkLst>
        <pc:spChg chg="mod">
          <ac:chgData name="Raphaël KLAJA" userId="fa11f8f5-5638-46de-8474-60225edbe16a" providerId="ADAL" clId="{FADF771C-9267-499F-9919-AF7CC81A6124}" dt="2023-04-03T08:58:21.310" v="429" actId="20577"/>
          <ac:spMkLst>
            <pc:docMk/>
            <pc:sldMk cId="1186052308" sldId="426"/>
            <ac:spMk id="3" creationId="{E0195997-7C34-59A6-A970-F49FA5A2C434}"/>
          </ac:spMkLst>
        </pc:spChg>
        <pc:spChg chg="add mod">
          <ac:chgData name="Raphaël KLAJA" userId="fa11f8f5-5638-46de-8474-60225edbe16a" providerId="ADAL" clId="{FADF771C-9267-499F-9919-AF7CC81A6124}" dt="2023-04-04T13:56:22.929" v="5468" actId="1076"/>
          <ac:spMkLst>
            <pc:docMk/>
            <pc:sldMk cId="1186052308" sldId="426"/>
            <ac:spMk id="5" creationId="{78DC4541-74B1-4BA4-A60A-F7A5F6D6BC17}"/>
          </ac:spMkLst>
        </pc:spChg>
        <pc:graphicFrameChg chg="mod modGraphic">
          <ac:chgData name="Raphaël KLAJA" userId="fa11f8f5-5638-46de-8474-60225edbe16a" providerId="ADAL" clId="{FADF771C-9267-499F-9919-AF7CC81A6124}" dt="2023-04-03T09:10:11.117" v="593" actId="20577"/>
          <ac:graphicFrameMkLst>
            <pc:docMk/>
            <pc:sldMk cId="1186052308" sldId="426"/>
            <ac:graphicFrameMk id="4" creationId="{B5C5E484-62AF-0262-3DFA-F7E1E6A65BB7}"/>
          </ac:graphicFrameMkLst>
        </pc:graphicFrameChg>
      </pc:sldChg>
      <pc:sldChg chg="new del">
        <pc:chgData name="Raphaël KLAJA" userId="fa11f8f5-5638-46de-8474-60225edbe16a" providerId="ADAL" clId="{FADF771C-9267-499F-9919-AF7CC81A6124}" dt="2023-04-03T08:23:20.399" v="392" actId="47"/>
        <pc:sldMkLst>
          <pc:docMk/>
          <pc:sldMk cId="2743556557" sldId="426"/>
        </pc:sldMkLst>
      </pc:sldChg>
      <pc:sldChg chg="new del">
        <pc:chgData name="Raphaël KLAJA" userId="fa11f8f5-5638-46de-8474-60225edbe16a" providerId="ADAL" clId="{FADF771C-9267-499F-9919-AF7CC81A6124}" dt="2023-04-03T11:31:18.677" v="789" actId="47"/>
        <pc:sldMkLst>
          <pc:docMk/>
          <pc:sldMk cId="886537234" sldId="427"/>
        </pc:sldMkLst>
      </pc:sldChg>
      <pc:sldChg chg="addSp delSp modSp new mod ord setBg modNotesTx">
        <pc:chgData name="Raphaël KLAJA" userId="fa11f8f5-5638-46de-8474-60225edbe16a" providerId="ADAL" clId="{FADF771C-9267-499F-9919-AF7CC81A6124}" dt="2023-04-04T14:05:41.951" v="5474" actId="27636"/>
        <pc:sldMkLst>
          <pc:docMk/>
          <pc:sldMk cId="1916663322" sldId="427"/>
        </pc:sldMkLst>
        <pc:spChg chg="mod">
          <ac:chgData name="Raphaël KLAJA" userId="fa11f8f5-5638-46de-8474-60225edbe16a" providerId="ADAL" clId="{FADF771C-9267-499F-9919-AF7CC81A6124}" dt="2023-04-04T12:26:24.119" v="5455" actId="26606"/>
          <ac:spMkLst>
            <pc:docMk/>
            <pc:sldMk cId="1916663322" sldId="427"/>
            <ac:spMk id="2" creationId="{3F27F189-BBB1-41CA-9B76-DCD75930E350}"/>
          </ac:spMkLst>
        </pc:spChg>
        <pc:spChg chg="mod">
          <ac:chgData name="Raphaël KLAJA" userId="fa11f8f5-5638-46de-8474-60225edbe16a" providerId="ADAL" clId="{FADF771C-9267-499F-9919-AF7CC81A6124}" dt="2023-04-04T14:05:41.951" v="5474" actId="27636"/>
          <ac:spMkLst>
            <pc:docMk/>
            <pc:sldMk cId="1916663322" sldId="427"/>
            <ac:spMk id="3" creationId="{CEC27AB0-D49B-4C16-A384-40FB8FDF1884}"/>
          </ac:spMkLst>
        </pc:spChg>
        <pc:spChg chg="mod ord">
          <ac:chgData name="Raphaël KLAJA" userId="fa11f8f5-5638-46de-8474-60225edbe16a" providerId="ADAL" clId="{FADF771C-9267-499F-9919-AF7CC81A6124}" dt="2023-04-04T12:26:24.119" v="5455" actId="26606"/>
          <ac:spMkLst>
            <pc:docMk/>
            <pc:sldMk cId="1916663322" sldId="427"/>
            <ac:spMk id="4" creationId="{50444682-A628-4E6B-A3C6-8A21549D9776}"/>
          </ac:spMkLst>
        </pc:spChg>
        <pc:spChg chg="add del">
          <ac:chgData name="Raphaël KLAJA" userId="fa11f8f5-5638-46de-8474-60225edbe16a" providerId="ADAL" clId="{FADF771C-9267-499F-9919-AF7CC81A6124}" dt="2023-04-04T12:25:57.911" v="5443" actId="26606"/>
          <ac:spMkLst>
            <pc:docMk/>
            <pc:sldMk cId="1916663322" sldId="427"/>
            <ac:spMk id="8" creationId="{3BCB5F6A-9EB0-40B0-9D13-3023E9A20508}"/>
          </ac:spMkLst>
        </pc:spChg>
        <pc:spChg chg="add del">
          <ac:chgData name="Raphaël KLAJA" userId="fa11f8f5-5638-46de-8474-60225edbe16a" providerId="ADAL" clId="{FADF771C-9267-499F-9919-AF7CC81A6124}" dt="2023-04-04T12:25:55.565" v="5439" actId="26606"/>
          <ac:spMkLst>
            <pc:docMk/>
            <pc:sldMk cId="1916663322" sldId="427"/>
            <ac:spMk id="11" creationId="{A65AC7D1-EAA9-48F5-B509-60A7F50BF703}"/>
          </ac:spMkLst>
        </pc:spChg>
        <pc:spChg chg="add del">
          <ac:chgData name="Raphaël KLAJA" userId="fa11f8f5-5638-46de-8474-60225edbe16a" providerId="ADAL" clId="{FADF771C-9267-499F-9919-AF7CC81A6124}" dt="2023-04-04T12:26:05.161" v="5447" actId="26606"/>
          <ac:spMkLst>
            <pc:docMk/>
            <pc:sldMk cId="1916663322" sldId="427"/>
            <ac:spMk id="12" creationId="{3F088236-D655-4F88-B238-E16762358025}"/>
          </ac:spMkLst>
        </pc:spChg>
        <pc:spChg chg="add del">
          <ac:chgData name="Raphaël KLAJA" userId="fa11f8f5-5638-46de-8474-60225edbe16a" providerId="ADAL" clId="{FADF771C-9267-499F-9919-AF7CC81A6124}" dt="2023-04-04T12:25:55.565" v="5439" actId="26606"/>
          <ac:spMkLst>
            <pc:docMk/>
            <pc:sldMk cId="1916663322" sldId="427"/>
            <ac:spMk id="13" creationId="{D6320AF9-619A-4175-865B-5663E1AEF4C5}"/>
          </ac:spMkLst>
        </pc:spChg>
        <pc:spChg chg="add del">
          <ac:chgData name="Raphaël KLAJA" userId="fa11f8f5-5638-46de-8474-60225edbe16a" providerId="ADAL" clId="{FADF771C-9267-499F-9919-AF7CC81A6124}" dt="2023-04-04T12:26:05.161" v="5447" actId="26606"/>
          <ac:spMkLst>
            <pc:docMk/>
            <pc:sldMk cId="1916663322" sldId="427"/>
            <ac:spMk id="14" creationId="{3DAC0C92-199E-475C-9390-119A9B027276}"/>
          </ac:spMkLst>
        </pc:spChg>
        <pc:spChg chg="add del">
          <ac:chgData name="Raphaël KLAJA" userId="fa11f8f5-5638-46de-8474-60225edbe16a" providerId="ADAL" clId="{FADF771C-9267-499F-9919-AF7CC81A6124}" dt="2023-04-04T12:26:05.161" v="5447" actId="26606"/>
          <ac:spMkLst>
            <pc:docMk/>
            <pc:sldMk cId="1916663322" sldId="427"/>
            <ac:spMk id="16" creationId="{C4CFB339-0ED8-4FE2-9EF1-6D1375B8499B}"/>
          </ac:spMkLst>
        </pc:spChg>
        <pc:spChg chg="add del">
          <ac:chgData name="Raphaël KLAJA" userId="fa11f8f5-5638-46de-8474-60225edbe16a" providerId="ADAL" clId="{FADF771C-9267-499F-9919-AF7CC81A6124}" dt="2023-04-04T12:26:05.161" v="5447" actId="26606"/>
          <ac:spMkLst>
            <pc:docMk/>
            <pc:sldMk cId="1916663322" sldId="427"/>
            <ac:spMk id="18" creationId="{31896C80-2069-4431-9C19-83B913734490}"/>
          </ac:spMkLst>
        </pc:spChg>
        <pc:spChg chg="add del">
          <ac:chgData name="Raphaël KLAJA" userId="fa11f8f5-5638-46de-8474-60225edbe16a" providerId="ADAL" clId="{FADF771C-9267-499F-9919-AF7CC81A6124}" dt="2023-04-04T12:25:55.565" v="5439" actId="26606"/>
          <ac:spMkLst>
            <pc:docMk/>
            <pc:sldMk cId="1916663322" sldId="427"/>
            <ac:spMk id="19" creationId="{7E018740-5C2B-4A41-AC1A-7E68D1EC1954}"/>
          </ac:spMkLst>
        </pc:spChg>
        <pc:spChg chg="add del">
          <ac:chgData name="Raphaël KLAJA" userId="fa11f8f5-5638-46de-8474-60225edbe16a" providerId="ADAL" clId="{FADF771C-9267-499F-9919-AF7CC81A6124}" dt="2023-04-04T12:26:05.161" v="5447" actId="26606"/>
          <ac:spMkLst>
            <pc:docMk/>
            <pc:sldMk cId="1916663322" sldId="427"/>
            <ac:spMk id="20" creationId="{BF120A21-0841-4823-B0C4-28AEBCEF9B78}"/>
          </ac:spMkLst>
        </pc:spChg>
        <pc:spChg chg="add del">
          <ac:chgData name="Raphaël KLAJA" userId="fa11f8f5-5638-46de-8474-60225edbe16a" providerId="ADAL" clId="{FADF771C-9267-499F-9919-AF7CC81A6124}" dt="2023-04-04T12:25:55.565" v="5439" actId="26606"/>
          <ac:spMkLst>
            <pc:docMk/>
            <pc:sldMk cId="1916663322" sldId="427"/>
            <ac:spMk id="21" creationId="{166F75A4-C475-4941-8EE2-B80A06A2C1BB}"/>
          </ac:spMkLst>
        </pc:spChg>
        <pc:spChg chg="add del">
          <ac:chgData name="Raphaël KLAJA" userId="fa11f8f5-5638-46de-8474-60225edbe16a" providerId="ADAL" clId="{FADF771C-9267-499F-9919-AF7CC81A6124}" dt="2023-04-04T12:26:05.161" v="5447" actId="26606"/>
          <ac:spMkLst>
            <pc:docMk/>
            <pc:sldMk cId="1916663322" sldId="427"/>
            <ac:spMk id="22" creationId="{DBB05BAE-BBD3-4289-899F-A6851503C6B0}"/>
          </ac:spMkLst>
        </pc:spChg>
        <pc:spChg chg="add del">
          <ac:chgData name="Raphaël KLAJA" userId="fa11f8f5-5638-46de-8474-60225edbe16a" providerId="ADAL" clId="{FADF771C-9267-499F-9919-AF7CC81A6124}" dt="2023-04-04T12:25:55.565" v="5439" actId="26606"/>
          <ac:spMkLst>
            <pc:docMk/>
            <pc:sldMk cId="1916663322" sldId="427"/>
            <ac:spMk id="23" creationId="{A032553A-72E8-4B0D-8405-FF9771C9AF05}"/>
          </ac:spMkLst>
        </pc:spChg>
        <pc:spChg chg="add del">
          <ac:chgData name="Raphaël KLAJA" userId="fa11f8f5-5638-46de-8474-60225edbe16a" providerId="ADAL" clId="{FADF771C-9267-499F-9919-AF7CC81A6124}" dt="2023-04-04T12:26:05.161" v="5447" actId="26606"/>
          <ac:spMkLst>
            <pc:docMk/>
            <pc:sldMk cId="1916663322" sldId="427"/>
            <ac:spMk id="24" creationId="{9874D11C-36F5-4BBE-A490-019A54E953B0}"/>
          </ac:spMkLst>
        </pc:spChg>
        <pc:spChg chg="add del">
          <ac:chgData name="Raphaël KLAJA" userId="fa11f8f5-5638-46de-8474-60225edbe16a" providerId="ADAL" clId="{FADF771C-9267-499F-9919-AF7CC81A6124}" dt="2023-04-04T12:25:55.565" v="5439" actId="26606"/>
          <ac:spMkLst>
            <pc:docMk/>
            <pc:sldMk cId="1916663322" sldId="427"/>
            <ac:spMk id="25" creationId="{765800AC-C3B9-498E-87BC-29FAE4C76B21}"/>
          </ac:spMkLst>
        </pc:spChg>
        <pc:spChg chg="add del">
          <ac:chgData name="Raphaël KLAJA" userId="fa11f8f5-5638-46de-8474-60225edbe16a" providerId="ADAL" clId="{FADF771C-9267-499F-9919-AF7CC81A6124}" dt="2023-04-04T12:25:55.565" v="5439" actId="26606"/>
          <ac:spMkLst>
            <pc:docMk/>
            <pc:sldMk cId="1916663322" sldId="427"/>
            <ac:spMk id="27" creationId="{1F9D6ACB-2FF4-49F9-978A-E0D5327FC635}"/>
          </ac:spMkLst>
        </pc:spChg>
        <pc:spChg chg="add del">
          <ac:chgData name="Raphaël KLAJA" userId="fa11f8f5-5638-46de-8474-60225edbe16a" providerId="ADAL" clId="{FADF771C-9267-499F-9919-AF7CC81A6124}" dt="2023-04-04T12:25:55.565" v="5439" actId="26606"/>
          <ac:spMkLst>
            <pc:docMk/>
            <pc:sldMk cId="1916663322" sldId="427"/>
            <ac:spMk id="29" creationId="{A5EC319D-0FEA-4B95-A3EA-01E35672C95B}"/>
          </ac:spMkLst>
        </pc:spChg>
        <pc:picChg chg="add del mod ord">
          <ac:chgData name="Raphaël KLAJA" userId="fa11f8f5-5638-46de-8474-60225edbe16a" providerId="ADAL" clId="{FADF771C-9267-499F-9919-AF7CC81A6124}" dt="2023-04-04T12:26:26.126" v="5456" actId="478"/>
          <ac:picMkLst>
            <pc:docMk/>
            <pc:sldMk cId="1916663322" sldId="427"/>
            <ac:picMk id="6" creationId="{A586D80C-A6CC-4E7C-A0CB-776D0FCCFBD8}"/>
          </ac:picMkLst>
        </pc:picChg>
        <pc:cxnChg chg="add del">
          <ac:chgData name="Raphaël KLAJA" userId="fa11f8f5-5638-46de-8474-60225edbe16a" providerId="ADAL" clId="{FADF771C-9267-499F-9919-AF7CC81A6124}" dt="2023-04-04T12:26:05.161" v="5447" actId="26606"/>
          <ac:cxnSpMkLst>
            <pc:docMk/>
            <pc:sldMk cId="1916663322" sldId="427"/>
            <ac:cxnSpMk id="9" creationId="{64FA5DFF-7FE6-4855-84E6-DFA78EE978BD}"/>
          </ac:cxnSpMkLst>
        </pc:cxnChg>
        <pc:cxnChg chg="add del">
          <ac:chgData name="Raphaël KLAJA" userId="fa11f8f5-5638-46de-8474-60225edbe16a" providerId="ADAL" clId="{FADF771C-9267-499F-9919-AF7CC81A6124}" dt="2023-04-04T12:26:05.161" v="5447" actId="26606"/>
          <ac:cxnSpMkLst>
            <pc:docMk/>
            <pc:sldMk cId="1916663322" sldId="427"/>
            <ac:cxnSpMk id="10" creationId="{2AFD8CBA-54A3-4363-991B-B9C631BBFA74}"/>
          </ac:cxnSpMkLst>
        </pc:cxnChg>
        <pc:cxnChg chg="add del">
          <ac:chgData name="Raphaël KLAJA" userId="fa11f8f5-5638-46de-8474-60225edbe16a" providerId="ADAL" clId="{FADF771C-9267-499F-9919-AF7CC81A6124}" dt="2023-04-04T12:25:55.565" v="5439" actId="26606"/>
          <ac:cxnSpMkLst>
            <pc:docMk/>
            <pc:sldMk cId="1916663322" sldId="427"/>
            <ac:cxnSpMk id="15" creationId="{063B6EC6-D752-4EE7-908B-F8F19E8C7FEA}"/>
          </ac:cxnSpMkLst>
        </pc:cxnChg>
        <pc:cxnChg chg="add del">
          <ac:chgData name="Raphaël KLAJA" userId="fa11f8f5-5638-46de-8474-60225edbe16a" providerId="ADAL" clId="{FADF771C-9267-499F-9919-AF7CC81A6124}" dt="2023-04-04T12:25:55.565" v="5439" actId="26606"/>
          <ac:cxnSpMkLst>
            <pc:docMk/>
            <pc:sldMk cId="1916663322" sldId="427"/>
            <ac:cxnSpMk id="17" creationId="{EFECD4E8-AD3E-4228-82A2-9461958EA94D}"/>
          </ac:cxnSpMkLst>
        </pc:cxnChg>
      </pc:sldChg>
      <pc:sldChg chg="addSp delSp modSp add mod modNotesTx">
        <pc:chgData name="Raphaël KLAJA" userId="fa11f8f5-5638-46de-8474-60225edbe16a" providerId="ADAL" clId="{FADF771C-9267-499F-9919-AF7CC81A6124}" dt="2023-04-04T12:17:27.048" v="5049" actId="114"/>
        <pc:sldMkLst>
          <pc:docMk/>
          <pc:sldMk cId="3998131771" sldId="428"/>
        </pc:sldMkLst>
        <pc:spChg chg="mod">
          <ac:chgData name="Raphaël KLAJA" userId="fa11f8f5-5638-46de-8474-60225edbe16a" providerId="ADAL" clId="{FADF771C-9267-499F-9919-AF7CC81A6124}" dt="2023-04-03T15:39:37.803" v="3687" actId="20577"/>
          <ac:spMkLst>
            <pc:docMk/>
            <pc:sldMk cId="3998131771" sldId="428"/>
            <ac:spMk id="2" creationId="{3F27F189-BBB1-41CA-9B76-DCD75930E350}"/>
          </ac:spMkLst>
        </pc:spChg>
        <pc:spChg chg="mod">
          <ac:chgData name="Raphaël KLAJA" userId="fa11f8f5-5638-46de-8474-60225edbe16a" providerId="ADAL" clId="{FADF771C-9267-499F-9919-AF7CC81A6124}" dt="2023-04-04T12:17:27.048" v="5049" actId="114"/>
          <ac:spMkLst>
            <pc:docMk/>
            <pc:sldMk cId="3998131771" sldId="428"/>
            <ac:spMk id="3" creationId="{CEC27AB0-D49B-4C16-A384-40FB8FDF1884}"/>
          </ac:spMkLst>
        </pc:spChg>
        <pc:spChg chg="add del mod">
          <ac:chgData name="Raphaël KLAJA" userId="fa11f8f5-5638-46de-8474-60225edbe16a" providerId="ADAL" clId="{FADF771C-9267-499F-9919-AF7CC81A6124}" dt="2023-04-03T13:24:44.093" v="1664" actId="22"/>
          <ac:spMkLst>
            <pc:docMk/>
            <pc:sldMk cId="3998131771" sldId="428"/>
            <ac:spMk id="6" creationId="{A8DE34C4-30F0-4E54-A5BD-E224509A52CF}"/>
          </ac:spMkLst>
        </pc:spChg>
      </pc:sldChg>
      <pc:sldChg chg="modSp new mod ord modNotesTx">
        <pc:chgData name="Raphaël KLAJA" userId="fa11f8f5-5638-46de-8474-60225edbe16a" providerId="ADAL" clId="{FADF771C-9267-499F-9919-AF7CC81A6124}" dt="2023-04-04T12:26:47.996" v="5459" actId="113"/>
        <pc:sldMkLst>
          <pc:docMk/>
          <pc:sldMk cId="921898684" sldId="429"/>
        </pc:sldMkLst>
        <pc:spChg chg="mod">
          <ac:chgData name="Raphaël KLAJA" userId="fa11f8f5-5638-46de-8474-60225edbe16a" providerId="ADAL" clId="{FADF771C-9267-499F-9919-AF7CC81A6124}" dt="2023-04-03T15:39:33.657" v="3686" actId="20577"/>
          <ac:spMkLst>
            <pc:docMk/>
            <pc:sldMk cId="921898684" sldId="429"/>
            <ac:spMk id="2" creationId="{B971E1FC-805C-4EFC-963B-232A01F8BD67}"/>
          </ac:spMkLst>
        </pc:spChg>
        <pc:spChg chg="mod">
          <ac:chgData name="Raphaël KLAJA" userId="fa11f8f5-5638-46de-8474-60225edbe16a" providerId="ADAL" clId="{FADF771C-9267-499F-9919-AF7CC81A6124}" dt="2023-04-04T12:26:47.996" v="5459" actId="113"/>
          <ac:spMkLst>
            <pc:docMk/>
            <pc:sldMk cId="921898684" sldId="429"/>
            <ac:spMk id="3" creationId="{3BBA4816-1317-4C18-A619-AEF46662C4EC}"/>
          </ac:spMkLst>
        </pc:spChg>
      </pc:sldChg>
      <pc:sldChg chg="modSp new mod modNotesTx">
        <pc:chgData name="Raphaël KLAJA" userId="fa11f8f5-5638-46de-8474-60225edbe16a" providerId="ADAL" clId="{FADF771C-9267-499F-9919-AF7CC81A6124}" dt="2023-04-03T14:25:53.888" v="3183" actId="20577"/>
        <pc:sldMkLst>
          <pc:docMk/>
          <pc:sldMk cId="3389877389" sldId="430"/>
        </pc:sldMkLst>
        <pc:spChg chg="mod">
          <ac:chgData name="Raphaël KLAJA" userId="fa11f8f5-5638-46de-8474-60225edbe16a" providerId="ADAL" clId="{FADF771C-9267-499F-9919-AF7CC81A6124}" dt="2023-04-03T13:31:13.740" v="1834" actId="20577"/>
          <ac:spMkLst>
            <pc:docMk/>
            <pc:sldMk cId="3389877389" sldId="430"/>
            <ac:spMk id="2" creationId="{6FE60DCF-F813-402B-B72C-A0915C3B3A6B}"/>
          </ac:spMkLst>
        </pc:spChg>
        <pc:spChg chg="mod">
          <ac:chgData name="Raphaël KLAJA" userId="fa11f8f5-5638-46de-8474-60225edbe16a" providerId="ADAL" clId="{FADF771C-9267-499F-9919-AF7CC81A6124}" dt="2023-04-03T14:24:27.871" v="3024" actId="20577"/>
          <ac:spMkLst>
            <pc:docMk/>
            <pc:sldMk cId="3389877389" sldId="430"/>
            <ac:spMk id="3" creationId="{D43608E3-C39C-4525-86E6-DA80E942ED5D}"/>
          </ac:spMkLst>
        </pc:spChg>
      </pc:sldChg>
      <pc:sldChg chg="modSp add mod modNotesTx">
        <pc:chgData name="Raphaël KLAJA" userId="fa11f8f5-5638-46de-8474-60225edbe16a" providerId="ADAL" clId="{FADF771C-9267-499F-9919-AF7CC81A6124}" dt="2023-04-04T12:24:02.578" v="5372" actId="20577"/>
        <pc:sldMkLst>
          <pc:docMk/>
          <pc:sldMk cId="1985430390" sldId="431"/>
        </pc:sldMkLst>
        <pc:spChg chg="mod">
          <ac:chgData name="Raphaël KLAJA" userId="fa11f8f5-5638-46de-8474-60225edbe16a" providerId="ADAL" clId="{FADF771C-9267-499F-9919-AF7CC81A6124}" dt="2023-04-03T15:46:06.396" v="3781" actId="20577"/>
          <ac:spMkLst>
            <pc:docMk/>
            <pc:sldMk cId="1985430390" sldId="431"/>
            <ac:spMk id="2" creationId="{3F27F189-BBB1-41CA-9B76-DCD75930E350}"/>
          </ac:spMkLst>
        </pc:spChg>
        <pc:spChg chg="mod">
          <ac:chgData name="Raphaël KLAJA" userId="fa11f8f5-5638-46de-8474-60225edbe16a" providerId="ADAL" clId="{FADF771C-9267-499F-9919-AF7CC81A6124}" dt="2023-04-04T12:24:02.578" v="5372" actId="20577"/>
          <ac:spMkLst>
            <pc:docMk/>
            <pc:sldMk cId="1985430390" sldId="431"/>
            <ac:spMk id="3" creationId="{CEC27AB0-D49B-4C16-A384-40FB8FDF1884}"/>
          </ac:spMkLst>
        </pc:spChg>
      </pc:sldChg>
      <pc:sldChg chg="modSp add mod modNotesTx">
        <pc:chgData name="Raphaël KLAJA" userId="fa11f8f5-5638-46de-8474-60225edbe16a" providerId="ADAL" clId="{FADF771C-9267-499F-9919-AF7CC81A6124}" dt="2023-04-03T15:24:00.669" v="3425" actId="20577"/>
        <pc:sldMkLst>
          <pc:docMk/>
          <pc:sldMk cId="137134979" sldId="432"/>
        </pc:sldMkLst>
        <pc:spChg chg="mod">
          <ac:chgData name="Raphaël KLAJA" userId="fa11f8f5-5638-46de-8474-60225edbe16a" providerId="ADAL" clId="{FADF771C-9267-499F-9919-AF7CC81A6124}" dt="2023-04-03T15:19:40.604" v="3324" actId="20577"/>
          <ac:spMkLst>
            <pc:docMk/>
            <pc:sldMk cId="137134979" sldId="432"/>
            <ac:spMk id="4" creationId="{E0FD9D12-9BAC-FB0B-800B-24375183CB72}"/>
          </ac:spMkLst>
        </pc:spChg>
        <pc:spChg chg="mod">
          <ac:chgData name="Raphaël KLAJA" userId="fa11f8f5-5638-46de-8474-60225edbe16a" providerId="ADAL" clId="{FADF771C-9267-499F-9919-AF7CC81A6124}" dt="2023-04-03T15:23:56.435" v="3424" actId="120"/>
          <ac:spMkLst>
            <pc:docMk/>
            <pc:sldMk cId="137134979" sldId="432"/>
            <ac:spMk id="5" creationId="{A24FA034-6354-52C4-D636-9CF66C33643A}"/>
          </ac:spMkLst>
        </pc:spChg>
      </pc:sldChg>
      <pc:sldChg chg="modSp add mod ord modNotesTx">
        <pc:chgData name="Raphaël KLAJA" userId="fa11f8f5-5638-46de-8474-60225edbe16a" providerId="ADAL" clId="{FADF771C-9267-499F-9919-AF7CC81A6124}" dt="2023-04-03T15:31:52.370" v="3548" actId="20577"/>
        <pc:sldMkLst>
          <pc:docMk/>
          <pc:sldMk cId="232393314" sldId="433"/>
        </pc:sldMkLst>
        <pc:spChg chg="mod">
          <ac:chgData name="Raphaël KLAJA" userId="fa11f8f5-5638-46de-8474-60225edbe16a" providerId="ADAL" clId="{FADF771C-9267-499F-9919-AF7CC81A6124}" dt="2023-04-03T15:30:24.757" v="3487" actId="20577"/>
          <ac:spMkLst>
            <pc:docMk/>
            <pc:sldMk cId="232393314" sldId="433"/>
            <ac:spMk id="2" creationId="{3F27F189-BBB1-41CA-9B76-DCD75930E350}"/>
          </ac:spMkLst>
        </pc:spChg>
        <pc:spChg chg="mod">
          <ac:chgData name="Raphaël KLAJA" userId="fa11f8f5-5638-46de-8474-60225edbe16a" providerId="ADAL" clId="{FADF771C-9267-499F-9919-AF7CC81A6124}" dt="2023-04-03T15:31:42.238" v="3547" actId="20577"/>
          <ac:spMkLst>
            <pc:docMk/>
            <pc:sldMk cId="232393314" sldId="433"/>
            <ac:spMk id="3" creationId="{CEC27AB0-D49B-4C16-A384-40FB8FDF1884}"/>
          </ac:spMkLst>
        </pc:spChg>
      </pc:sldChg>
      <pc:sldChg chg="addSp modSp new mod setBg">
        <pc:chgData name="Raphaël KLAJA" userId="fa11f8f5-5638-46de-8474-60225edbe16a" providerId="ADAL" clId="{FADF771C-9267-499F-9919-AF7CC81A6124}" dt="2023-04-04T12:08:43.778" v="4780" actId="27636"/>
        <pc:sldMkLst>
          <pc:docMk/>
          <pc:sldMk cId="1513608690" sldId="434"/>
        </pc:sldMkLst>
        <pc:spChg chg="mod">
          <ac:chgData name="Raphaël KLAJA" userId="fa11f8f5-5638-46de-8474-60225edbe16a" providerId="ADAL" clId="{FADF771C-9267-499F-9919-AF7CC81A6124}" dt="2023-04-04T12:05:53.052" v="4480" actId="26606"/>
          <ac:spMkLst>
            <pc:docMk/>
            <pc:sldMk cId="1513608690" sldId="434"/>
            <ac:spMk id="2" creationId="{98844F40-3762-48E4-9AC0-F8003B6A1A71}"/>
          </ac:spMkLst>
        </pc:spChg>
        <pc:spChg chg="mod">
          <ac:chgData name="Raphaël KLAJA" userId="fa11f8f5-5638-46de-8474-60225edbe16a" providerId="ADAL" clId="{FADF771C-9267-499F-9919-AF7CC81A6124}" dt="2023-04-04T12:08:43.778" v="4780" actId="27636"/>
          <ac:spMkLst>
            <pc:docMk/>
            <pc:sldMk cId="1513608690" sldId="434"/>
            <ac:spMk id="3" creationId="{DDAFA187-F9EF-4DFA-8270-5BA5ED176A9C}"/>
          </ac:spMkLst>
        </pc:spChg>
        <pc:spChg chg="mod">
          <ac:chgData name="Raphaël KLAJA" userId="fa11f8f5-5638-46de-8474-60225edbe16a" providerId="ADAL" clId="{FADF771C-9267-499F-9919-AF7CC81A6124}" dt="2023-04-04T12:05:53.052" v="4480" actId="26606"/>
          <ac:spMkLst>
            <pc:docMk/>
            <pc:sldMk cId="1513608690" sldId="434"/>
            <ac:spMk id="4" creationId="{696E03CA-CFDC-49C4-AAD5-45284F8D19A7}"/>
          </ac:spMkLst>
        </pc:spChg>
        <pc:spChg chg="add">
          <ac:chgData name="Raphaël KLAJA" userId="fa11f8f5-5638-46de-8474-60225edbe16a" providerId="ADAL" clId="{FADF771C-9267-499F-9919-AF7CC81A6124}" dt="2023-04-04T12:05:53.052" v="4480" actId="26606"/>
          <ac:spMkLst>
            <pc:docMk/>
            <pc:sldMk cId="1513608690" sldId="434"/>
            <ac:spMk id="15" creationId="{3F088236-D655-4F88-B238-E16762358025}"/>
          </ac:spMkLst>
        </pc:spChg>
        <pc:spChg chg="add">
          <ac:chgData name="Raphaël KLAJA" userId="fa11f8f5-5638-46de-8474-60225edbe16a" providerId="ADAL" clId="{FADF771C-9267-499F-9919-AF7CC81A6124}" dt="2023-04-04T12:05:53.052" v="4480" actId="26606"/>
          <ac:spMkLst>
            <pc:docMk/>
            <pc:sldMk cId="1513608690" sldId="434"/>
            <ac:spMk id="17" creationId="{3DAC0C92-199E-475C-9390-119A9B027276}"/>
          </ac:spMkLst>
        </pc:spChg>
        <pc:spChg chg="add">
          <ac:chgData name="Raphaël KLAJA" userId="fa11f8f5-5638-46de-8474-60225edbe16a" providerId="ADAL" clId="{FADF771C-9267-499F-9919-AF7CC81A6124}" dt="2023-04-04T12:05:53.052" v="4480" actId="26606"/>
          <ac:spMkLst>
            <pc:docMk/>
            <pc:sldMk cId="1513608690" sldId="434"/>
            <ac:spMk id="19" creationId="{C4CFB339-0ED8-4FE2-9EF1-6D1375B8499B}"/>
          </ac:spMkLst>
        </pc:spChg>
        <pc:spChg chg="add">
          <ac:chgData name="Raphaël KLAJA" userId="fa11f8f5-5638-46de-8474-60225edbe16a" providerId="ADAL" clId="{FADF771C-9267-499F-9919-AF7CC81A6124}" dt="2023-04-04T12:05:53.052" v="4480" actId="26606"/>
          <ac:spMkLst>
            <pc:docMk/>
            <pc:sldMk cId="1513608690" sldId="434"/>
            <ac:spMk id="21" creationId="{31896C80-2069-4431-9C19-83B913734490}"/>
          </ac:spMkLst>
        </pc:spChg>
        <pc:spChg chg="add">
          <ac:chgData name="Raphaël KLAJA" userId="fa11f8f5-5638-46de-8474-60225edbe16a" providerId="ADAL" clId="{FADF771C-9267-499F-9919-AF7CC81A6124}" dt="2023-04-04T12:05:53.052" v="4480" actId="26606"/>
          <ac:spMkLst>
            <pc:docMk/>
            <pc:sldMk cId="1513608690" sldId="434"/>
            <ac:spMk id="23" creationId="{BF120A21-0841-4823-B0C4-28AEBCEF9B78}"/>
          </ac:spMkLst>
        </pc:spChg>
        <pc:spChg chg="add">
          <ac:chgData name="Raphaël KLAJA" userId="fa11f8f5-5638-46de-8474-60225edbe16a" providerId="ADAL" clId="{FADF771C-9267-499F-9919-AF7CC81A6124}" dt="2023-04-04T12:05:53.052" v="4480" actId="26606"/>
          <ac:spMkLst>
            <pc:docMk/>
            <pc:sldMk cId="1513608690" sldId="434"/>
            <ac:spMk id="25" creationId="{DBB05BAE-BBD3-4289-899F-A6851503C6B0}"/>
          </ac:spMkLst>
        </pc:spChg>
        <pc:spChg chg="add">
          <ac:chgData name="Raphaël KLAJA" userId="fa11f8f5-5638-46de-8474-60225edbe16a" providerId="ADAL" clId="{FADF771C-9267-499F-9919-AF7CC81A6124}" dt="2023-04-04T12:05:53.052" v="4480" actId="26606"/>
          <ac:spMkLst>
            <pc:docMk/>
            <pc:sldMk cId="1513608690" sldId="434"/>
            <ac:spMk id="27" creationId="{9874D11C-36F5-4BBE-A490-019A54E953B0}"/>
          </ac:spMkLst>
        </pc:spChg>
        <pc:picChg chg="add mod ord">
          <ac:chgData name="Raphaël KLAJA" userId="fa11f8f5-5638-46de-8474-60225edbe16a" providerId="ADAL" clId="{FADF771C-9267-499F-9919-AF7CC81A6124}" dt="2023-04-04T12:06:16.378" v="4482" actId="27614"/>
          <ac:picMkLst>
            <pc:docMk/>
            <pc:sldMk cId="1513608690" sldId="434"/>
            <ac:picMk id="6" creationId="{AF7500E6-D727-42E6-AFA9-E18872362836}"/>
          </ac:picMkLst>
        </pc:picChg>
        <pc:cxnChg chg="add">
          <ac:chgData name="Raphaël KLAJA" userId="fa11f8f5-5638-46de-8474-60225edbe16a" providerId="ADAL" clId="{FADF771C-9267-499F-9919-AF7CC81A6124}" dt="2023-04-04T12:05:53.052" v="4480" actId="26606"/>
          <ac:cxnSpMkLst>
            <pc:docMk/>
            <pc:sldMk cId="1513608690" sldId="434"/>
            <ac:cxnSpMk id="11" creationId="{64FA5DFF-7FE6-4855-84E6-DFA78EE978BD}"/>
          </ac:cxnSpMkLst>
        </pc:cxnChg>
        <pc:cxnChg chg="add">
          <ac:chgData name="Raphaël KLAJA" userId="fa11f8f5-5638-46de-8474-60225edbe16a" providerId="ADAL" clId="{FADF771C-9267-499F-9919-AF7CC81A6124}" dt="2023-04-04T12:05:53.052" v="4480" actId="26606"/>
          <ac:cxnSpMkLst>
            <pc:docMk/>
            <pc:sldMk cId="1513608690" sldId="434"/>
            <ac:cxnSpMk id="13" creationId="{2AFD8CBA-54A3-4363-991B-B9C631BBFA74}"/>
          </ac:cxnSpMkLst>
        </pc:cxnChg>
      </pc:sldChg>
      <pc:sldChg chg="modSp new mod">
        <pc:chgData name="Raphaël KLAJA" userId="fa11f8f5-5638-46de-8474-60225edbe16a" providerId="ADAL" clId="{FADF771C-9267-499F-9919-AF7CC81A6124}" dt="2023-04-04T12:24:43.625" v="5424" actId="20577"/>
        <pc:sldMkLst>
          <pc:docMk/>
          <pc:sldMk cId="2816132210" sldId="435"/>
        </pc:sldMkLst>
        <pc:spChg chg="mod">
          <ac:chgData name="Raphaël KLAJA" userId="fa11f8f5-5638-46de-8474-60225edbe16a" providerId="ADAL" clId="{FADF771C-9267-499F-9919-AF7CC81A6124}" dt="2023-04-03T15:51:03.146" v="4286" actId="14100"/>
          <ac:spMkLst>
            <pc:docMk/>
            <pc:sldMk cId="2816132210" sldId="435"/>
            <ac:spMk id="2" creationId="{78C51C34-E6F0-493B-A5D7-369861DF80C5}"/>
          </ac:spMkLst>
        </pc:spChg>
        <pc:spChg chg="mod">
          <ac:chgData name="Raphaël KLAJA" userId="fa11f8f5-5638-46de-8474-60225edbe16a" providerId="ADAL" clId="{FADF771C-9267-499F-9919-AF7CC81A6124}" dt="2023-04-04T12:24:43.625" v="5424" actId="20577"/>
          <ac:spMkLst>
            <pc:docMk/>
            <pc:sldMk cId="2816132210" sldId="435"/>
            <ac:spMk id="3" creationId="{DF1E2F50-6F2C-4822-A15D-24DE425B2D84}"/>
          </ac:spMkLst>
        </pc:spChg>
      </pc:sldChg>
      <pc:sldChg chg="add del">
        <pc:chgData name="Raphaël KLAJA" userId="fa11f8f5-5638-46de-8474-60225edbe16a" providerId="ADAL" clId="{FADF771C-9267-499F-9919-AF7CC81A6124}" dt="2023-04-04T13:56:05.799" v="5466"/>
        <pc:sldMkLst>
          <pc:docMk/>
          <pc:sldMk cId="4213349755" sldId="437"/>
        </pc:sldMkLst>
      </pc:sldChg>
    </pc:docChg>
  </pc:docChgLst>
  <pc:docChgLst>
    <pc:chgData name="Ibtissem BELABED" userId="S::ibtissem.belabed@enpc.fr::b732700f-1709-46a3-93f6-cfa75682e686" providerId="AD" clId="Web-{8E2CACAB-F1D5-4C50-A0A2-20FBA2EAD5C4}"/>
    <pc:docChg chg="addSld modSld modSection">
      <pc:chgData name="Ibtissem BELABED" userId="S::ibtissem.belabed@enpc.fr::b732700f-1709-46a3-93f6-cfa75682e686" providerId="AD" clId="Web-{8E2CACAB-F1D5-4C50-A0A2-20FBA2EAD5C4}" dt="2023-02-16T10:02:28.619" v="72"/>
      <pc:docMkLst>
        <pc:docMk/>
      </pc:docMkLst>
      <pc:sldChg chg="addSp delSp modSp new">
        <pc:chgData name="Ibtissem BELABED" userId="S::ibtissem.belabed@enpc.fr::b732700f-1709-46a3-93f6-cfa75682e686" providerId="AD" clId="Web-{8E2CACAB-F1D5-4C50-A0A2-20FBA2EAD5C4}" dt="2023-02-16T10:02:28.619" v="72"/>
        <pc:sldMkLst>
          <pc:docMk/>
          <pc:sldMk cId="2405261819" sldId="327"/>
        </pc:sldMkLst>
        <pc:spChg chg="add del mod">
          <ac:chgData name="Ibtissem BELABED" userId="S::ibtissem.belabed@enpc.fr::b732700f-1709-46a3-93f6-cfa75682e686" providerId="AD" clId="Web-{8E2CACAB-F1D5-4C50-A0A2-20FBA2EAD5C4}" dt="2023-02-16T10:00:40.303" v="4"/>
          <ac:spMkLst>
            <pc:docMk/>
            <pc:sldMk cId="2405261819" sldId="327"/>
            <ac:spMk id="3" creationId="{3D9CDD84-1195-2393-1C6B-8D3E72250E34}"/>
          </ac:spMkLst>
        </pc:spChg>
        <pc:graphicFrameChg chg="add del mod modGraphic">
          <ac:chgData name="Ibtissem BELABED" userId="S::ibtissem.belabed@enpc.fr::b732700f-1709-46a3-93f6-cfa75682e686" providerId="AD" clId="Web-{8E2CACAB-F1D5-4C50-A0A2-20FBA2EAD5C4}" dt="2023-02-16T10:02:28.619" v="72"/>
          <ac:graphicFrameMkLst>
            <pc:docMk/>
            <pc:sldMk cId="2405261819" sldId="327"/>
            <ac:graphicFrameMk id="5" creationId="{85A0A8D3-BEAB-0D30-A9F2-4EF8BBA2FD3E}"/>
          </ac:graphicFrameMkLst>
        </pc:graphicFrameChg>
      </pc:sldChg>
    </pc:docChg>
  </pc:docChgLst>
  <pc:docChgLst>
    <pc:chgData name="Juan Sebastian PEÑA AVILA" userId="S::juan-sebastian.pena-avila@enpc.fr::21654a0c-47be-49a4-9fc8-ff49c90d1a0c" providerId="AD" clId="Web-{5923F07D-0464-4B3F-A674-1CD892BBFEE9}"/>
    <pc:docChg chg="modSld">
      <pc:chgData name="Juan Sebastian PEÑA AVILA" userId="S::juan-sebastian.pena-avila@enpc.fr::21654a0c-47be-49a4-9fc8-ff49c90d1a0c" providerId="AD" clId="Web-{5923F07D-0464-4B3F-A674-1CD892BBFEE9}" dt="2023-02-20T09:05:45.560" v="154" actId="20577"/>
      <pc:docMkLst>
        <pc:docMk/>
      </pc:docMkLst>
      <pc:sldChg chg="modSp">
        <pc:chgData name="Juan Sebastian PEÑA AVILA" userId="S::juan-sebastian.pena-avila@enpc.fr::21654a0c-47be-49a4-9fc8-ff49c90d1a0c" providerId="AD" clId="Web-{5923F07D-0464-4B3F-A674-1CD892BBFEE9}" dt="2023-02-20T09:05:45.560" v="154" actId="20577"/>
        <pc:sldMkLst>
          <pc:docMk/>
          <pc:sldMk cId="1363707323" sldId="271"/>
        </pc:sldMkLst>
        <pc:spChg chg="mod">
          <ac:chgData name="Juan Sebastian PEÑA AVILA" userId="S::juan-sebastian.pena-avila@enpc.fr::21654a0c-47be-49a4-9fc8-ff49c90d1a0c" providerId="AD" clId="Web-{5923F07D-0464-4B3F-A674-1CD892BBFEE9}" dt="2023-02-20T09:05:45.560" v="154" actId="20577"/>
          <ac:spMkLst>
            <pc:docMk/>
            <pc:sldMk cId="1363707323" sldId="271"/>
            <ac:spMk id="17" creationId="{19654B84-371E-E8E6-3D6F-D935FEE9C281}"/>
          </ac:spMkLst>
        </pc:spChg>
        <pc:spChg chg="mod">
          <ac:chgData name="Juan Sebastian PEÑA AVILA" userId="S::juan-sebastian.pena-avila@enpc.fr::21654a0c-47be-49a4-9fc8-ff49c90d1a0c" providerId="AD" clId="Web-{5923F07D-0464-4B3F-A674-1CD892BBFEE9}" dt="2023-02-20T09:04:45.433" v="104" actId="20577"/>
          <ac:spMkLst>
            <pc:docMk/>
            <pc:sldMk cId="1363707323" sldId="271"/>
            <ac:spMk id="18" creationId="{03732245-592D-1AFC-E306-EE75A7C97B27}"/>
          </ac:spMkLst>
        </pc:spChg>
      </pc:sldChg>
    </pc:docChg>
  </pc:docChgLst>
  <pc:docChgLst>
    <pc:chgData name="Rania LAHLOU" userId="S::rania.lahlou@enpc.fr::03f841f7-665c-4726-bc3e-575d075b569f" providerId="AD" clId="Web-{8ED898B5-53F0-4E23-A61F-F4E841441350}"/>
    <pc:docChg chg="mod modSld sldOrd">
      <pc:chgData name="Rania LAHLOU" userId="S::rania.lahlou@enpc.fr::03f841f7-665c-4726-bc3e-575d075b569f" providerId="AD" clId="Web-{8ED898B5-53F0-4E23-A61F-F4E841441350}" dt="2023-02-17T14:20:45.241" v="194" actId="1076"/>
      <pc:docMkLst>
        <pc:docMk/>
      </pc:docMkLst>
      <pc:sldChg chg="modSp">
        <pc:chgData name="Rania LAHLOU" userId="S::rania.lahlou@enpc.fr::03f841f7-665c-4726-bc3e-575d075b569f" providerId="AD" clId="Web-{8ED898B5-53F0-4E23-A61F-F4E841441350}" dt="2023-02-17T12:44:57.368" v="1"/>
        <pc:sldMkLst>
          <pc:docMk/>
          <pc:sldMk cId="3627213873" sldId="300"/>
        </pc:sldMkLst>
        <pc:spChg chg="mod">
          <ac:chgData name="Rania LAHLOU" userId="S::rania.lahlou@enpc.fr::03f841f7-665c-4726-bc3e-575d075b569f" providerId="AD" clId="Web-{8ED898B5-53F0-4E23-A61F-F4E841441350}" dt="2023-02-17T12:44:57.368" v="1"/>
          <ac:spMkLst>
            <pc:docMk/>
            <pc:sldMk cId="3627213873" sldId="300"/>
            <ac:spMk id="12" creationId="{D3F1ACDE-D58A-0670-D28D-E37456A8A59D}"/>
          </ac:spMkLst>
        </pc:spChg>
      </pc:sldChg>
      <pc:sldChg chg="addSp delSp modSp modCm">
        <pc:chgData name="Rania LAHLOU" userId="S::rania.lahlou@enpc.fr::03f841f7-665c-4726-bc3e-575d075b569f" providerId="AD" clId="Web-{8ED898B5-53F0-4E23-A61F-F4E841441350}" dt="2023-02-17T12:49:03.039" v="9"/>
        <pc:sldMkLst>
          <pc:docMk/>
          <pc:sldMk cId="2724952681" sldId="331"/>
        </pc:sldMkLst>
        <pc:spChg chg="del">
          <ac:chgData name="Rania LAHLOU" userId="S::rania.lahlou@enpc.fr::03f841f7-665c-4726-bc3e-575d075b569f" providerId="AD" clId="Web-{8ED898B5-53F0-4E23-A61F-F4E841441350}" dt="2023-02-17T12:49:03.039" v="9"/>
          <ac:spMkLst>
            <pc:docMk/>
            <pc:sldMk cId="2724952681" sldId="331"/>
            <ac:spMk id="8" creationId="{5A14229E-1561-2102-08C5-3D13A555F74E}"/>
          </ac:spMkLst>
        </pc:spChg>
        <pc:picChg chg="add mod">
          <ac:chgData name="Rania LAHLOU" userId="S::rania.lahlou@enpc.fr::03f841f7-665c-4726-bc3e-575d075b569f" providerId="AD" clId="Web-{8ED898B5-53F0-4E23-A61F-F4E841441350}" dt="2023-02-17T12:49:01.023" v="8" actId="1076"/>
          <ac:picMkLst>
            <pc:docMk/>
            <pc:sldMk cId="2724952681" sldId="331"/>
            <ac:picMk id="4" creationId="{FFF4DC9D-09CB-3D27-C2B1-E639C2448A0A}"/>
          </ac:picMkLst>
        </pc:picChg>
        <pc:picChg chg="mod">
          <ac:chgData name="Rania LAHLOU" userId="S::rania.lahlou@enpc.fr::03f841f7-665c-4726-bc3e-575d075b569f" providerId="AD" clId="Web-{8ED898B5-53F0-4E23-A61F-F4E841441350}" dt="2023-02-17T12:47:45.206" v="2" actId="1076"/>
          <ac:picMkLst>
            <pc:docMk/>
            <pc:sldMk cId="2724952681" sldId="331"/>
            <ac:picMk id="7" creationId="{56B00492-F465-35C8-9C26-28BD38039CB9}"/>
          </ac:picMkLst>
        </pc:picChg>
      </pc:sldChg>
      <pc:sldChg chg="modSp">
        <pc:chgData name="Rania LAHLOU" userId="S::rania.lahlou@enpc.fr::03f841f7-665c-4726-bc3e-575d075b569f" providerId="AD" clId="Web-{8ED898B5-53F0-4E23-A61F-F4E841441350}" dt="2023-02-17T14:05:58.155" v="10" actId="1076"/>
        <pc:sldMkLst>
          <pc:docMk/>
          <pc:sldMk cId="3543988347" sldId="336"/>
        </pc:sldMkLst>
        <pc:picChg chg="mod">
          <ac:chgData name="Rania LAHLOU" userId="S::rania.lahlou@enpc.fr::03f841f7-665c-4726-bc3e-575d075b569f" providerId="AD" clId="Web-{8ED898B5-53F0-4E23-A61F-F4E841441350}" dt="2023-02-17T14:05:58.155" v="10" actId="1076"/>
          <ac:picMkLst>
            <pc:docMk/>
            <pc:sldMk cId="3543988347" sldId="336"/>
            <ac:picMk id="23" creationId="{A150C3FB-58A9-0E1F-86DF-DB608D990B79}"/>
          </ac:picMkLst>
        </pc:picChg>
      </pc:sldChg>
      <pc:sldChg chg="ord">
        <pc:chgData name="Rania LAHLOU" userId="S::rania.lahlou@enpc.fr::03f841f7-665c-4726-bc3e-575d075b569f" providerId="AD" clId="Web-{8ED898B5-53F0-4E23-A61F-F4E841441350}" dt="2023-02-17T14:14:06.826" v="77"/>
        <pc:sldMkLst>
          <pc:docMk/>
          <pc:sldMk cId="4218701775" sldId="337"/>
        </pc:sldMkLst>
      </pc:sldChg>
      <pc:sldChg chg="mod modShow modCm">
        <pc:chgData name="Rania LAHLOU" userId="S::rania.lahlou@enpc.fr::03f841f7-665c-4726-bc3e-575d075b569f" providerId="AD" clId="Web-{8ED898B5-53F0-4E23-A61F-F4E841441350}" dt="2023-02-17T14:07:51.709" v="12"/>
        <pc:sldMkLst>
          <pc:docMk/>
          <pc:sldMk cId="3192657074" sldId="340"/>
        </pc:sldMkLst>
      </pc:sldChg>
      <pc:sldChg chg="addSp delSp modSp">
        <pc:chgData name="Rania LAHLOU" userId="S::rania.lahlou@enpc.fr::03f841f7-665c-4726-bc3e-575d075b569f" providerId="AD" clId="Web-{8ED898B5-53F0-4E23-A61F-F4E841441350}" dt="2023-02-17T14:20:45.241" v="194" actId="1076"/>
        <pc:sldMkLst>
          <pc:docMk/>
          <pc:sldMk cId="469166565" sldId="341"/>
        </pc:sldMkLst>
        <pc:spChg chg="add mod">
          <ac:chgData name="Rania LAHLOU" userId="S::rania.lahlou@enpc.fr::03f841f7-665c-4726-bc3e-575d075b569f" providerId="AD" clId="Web-{8ED898B5-53F0-4E23-A61F-F4E841441350}" dt="2023-02-17T14:16:39.507" v="156" actId="20577"/>
          <ac:spMkLst>
            <pc:docMk/>
            <pc:sldMk cId="469166565" sldId="341"/>
            <ac:spMk id="3" creationId="{B71CA74D-3B5C-8417-A680-99E201936332}"/>
          </ac:spMkLst>
        </pc:spChg>
        <pc:picChg chg="add del mod">
          <ac:chgData name="Rania LAHLOU" userId="S::rania.lahlou@enpc.fr::03f841f7-665c-4726-bc3e-575d075b569f" providerId="AD" clId="Web-{8ED898B5-53F0-4E23-A61F-F4E841441350}" dt="2023-02-17T14:11:56.802" v="47"/>
          <ac:picMkLst>
            <pc:docMk/>
            <pc:sldMk cId="469166565" sldId="341"/>
            <ac:picMk id="2" creationId="{B9EB7EB7-D252-A648-FE5E-0F28F602BD97}"/>
          </ac:picMkLst>
        </pc:picChg>
        <pc:picChg chg="add del mod">
          <ac:chgData name="Rania LAHLOU" userId="S::rania.lahlou@enpc.fr::03f841f7-665c-4726-bc3e-575d075b569f" providerId="AD" clId="Web-{8ED898B5-53F0-4E23-A61F-F4E841441350}" dt="2023-02-17T14:15:37.488" v="135"/>
          <ac:picMkLst>
            <pc:docMk/>
            <pc:sldMk cId="469166565" sldId="341"/>
            <ac:picMk id="4" creationId="{5CE874BD-D50F-5F58-B2D4-DB20F2742931}"/>
          </ac:picMkLst>
        </pc:picChg>
        <pc:picChg chg="add mod">
          <ac:chgData name="Rania LAHLOU" userId="S::rania.lahlou@enpc.fr::03f841f7-665c-4726-bc3e-575d075b569f" providerId="AD" clId="Web-{8ED898B5-53F0-4E23-A61F-F4E841441350}" dt="2023-02-17T14:20:35.475" v="187" actId="1076"/>
          <ac:picMkLst>
            <pc:docMk/>
            <pc:sldMk cId="469166565" sldId="341"/>
            <ac:picMk id="5" creationId="{F0DAA0AE-8B10-017F-9012-AB0CE369B53D}"/>
          </ac:picMkLst>
        </pc:picChg>
        <pc:picChg chg="add mod">
          <ac:chgData name="Rania LAHLOU" userId="S::rania.lahlou@enpc.fr::03f841f7-665c-4726-bc3e-575d075b569f" providerId="AD" clId="Web-{8ED898B5-53F0-4E23-A61F-F4E841441350}" dt="2023-02-17T14:20:45.241" v="194" actId="1076"/>
          <ac:picMkLst>
            <pc:docMk/>
            <pc:sldMk cId="469166565" sldId="341"/>
            <ac:picMk id="7" creationId="{B0548214-F0E2-3842-B5D1-C5579B803453}"/>
          </ac:picMkLst>
        </pc:picChg>
        <pc:picChg chg="mod">
          <ac:chgData name="Rania LAHLOU" userId="S::rania.lahlou@enpc.fr::03f841f7-665c-4726-bc3e-575d075b569f" providerId="AD" clId="Web-{8ED898B5-53F0-4E23-A61F-F4E841441350}" dt="2023-02-17T14:09:08.057" v="13" actId="1076"/>
          <ac:picMkLst>
            <pc:docMk/>
            <pc:sldMk cId="469166565" sldId="341"/>
            <ac:picMk id="8" creationId="{EB4E04BD-9216-2234-3352-18BDC78B74B7}"/>
          </ac:picMkLst>
        </pc:picChg>
        <pc:picChg chg="add mod">
          <ac:chgData name="Rania LAHLOU" userId="S::rania.lahlou@enpc.fr::03f841f7-665c-4726-bc3e-575d075b569f" providerId="AD" clId="Web-{8ED898B5-53F0-4E23-A61F-F4E841441350}" dt="2023-02-17T14:20:35.475" v="189" actId="1076"/>
          <ac:picMkLst>
            <pc:docMk/>
            <pc:sldMk cId="469166565" sldId="341"/>
            <ac:picMk id="9" creationId="{DAC3C0F2-2528-1FB2-4ED8-5CCCF71E6230}"/>
          </ac:picMkLst>
        </pc:picChg>
        <pc:picChg chg="add mod">
          <ac:chgData name="Rania LAHLOU" userId="S::rania.lahlou@enpc.fr::03f841f7-665c-4726-bc3e-575d075b569f" providerId="AD" clId="Web-{8ED898B5-53F0-4E23-A61F-F4E841441350}" dt="2023-02-17T14:20:35.490" v="190" actId="1076"/>
          <ac:picMkLst>
            <pc:docMk/>
            <pc:sldMk cId="469166565" sldId="341"/>
            <ac:picMk id="10" creationId="{264AD3D3-A7E8-13F8-6956-45ADDCFD0BED}"/>
          </ac:picMkLst>
        </pc:picChg>
        <pc:picChg chg="add mod">
          <ac:chgData name="Rania LAHLOU" userId="S::rania.lahlou@enpc.fr::03f841f7-665c-4726-bc3e-575d075b569f" providerId="AD" clId="Web-{8ED898B5-53F0-4E23-A61F-F4E841441350}" dt="2023-02-17T14:20:35.490" v="191" actId="1076"/>
          <ac:picMkLst>
            <pc:docMk/>
            <pc:sldMk cId="469166565" sldId="341"/>
            <ac:picMk id="11" creationId="{F53E1D6F-1BAE-5A96-D035-5FBD97548B9C}"/>
          </ac:picMkLst>
        </pc:picChg>
        <pc:picChg chg="add mod">
          <ac:chgData name="Rania LAHLOU" userId="S::rania.lahlou@enpc.fr::03f841f7-665c-4726-bc3e-575d075b569f" providerId="AD" clId="Web-{8ED898B5-53F0-4E23-A61F-F4E841441350}" dt="2023-02-17T14:20:35.490" v="192" actId="1076"/>
          <ac:picMkLst>
            <pc:docMk/>
            <pc:sldMk cId="469166565" sldId="341"/>
            <ac:picMk id="12" creationId="{0A841A4B-8944-9C6E-EF0A-3F42FD0114A3}"/>
          </ac:picMkLst>
        </pc:picChg>
        <pc:picChg chg="mod">
          <ac:chgData name="Rania LAHLOU" userId="S::rania.lahlou@enpc.fr::03f841f7-665c-4726-bc3e-575d075b569f" providerId="AD" clId="Web-{8ED898B5-53F0-4E23-A61F-F4E841441350}" dt="2023-02-17T14:15:52.067" v="139" actId="1076"/>
          <ac:picMkLst>
            <pc:docMk/>
            <pc:sldMk cId="469166565" sldId="341"/>
            <ac:picMk id="15" creationId="{2DC53EB6-88C0-BC14-F5D3-261EF3152DF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1A1_94EDF47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1A4_C94B3FCA.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1A3_9EB7FA7.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baseline="0">
                <a:effectLst/>
              </a:rPr>
              <a:t>Recettes tarifaires pour les transports collectifs d'Île-de-France en 2022¹</a:t>
            </a:r>
            <a:endParaRPr lang="pt-BR"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00-4A07-9359-8EBF75894B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00-4A07-9359-8EBF75894B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00-4A07-9359-8EBF75894B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00-4A07-9359-8EBF75894B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4"/>
                <c:pt idx="0">
                  <c:v>Titres de Transport</c:v>
                </c:pt>
                <c:pt idx="1">
                  <c:v>Versement Transport</c:v>
                </c:pt>
                <c:pt idx="2">
                  <c:v>Remboursement par les employeurs</c:v>
                </c:pt>
                <c:pt idx="3">
                  <c:v>Collectivités</c:v>
                </c:pt>
              </c:strCache>
            </c:strRef>
          </c:cat>
          <c:val>
            <c:numRef>
              <c:f>Planilha1!$B$2:$B$5</c:f>
              <c:numCache>
                <c:formatCode>General</c:formatCode>
                <c:ptCount val="4"/>
                <c:pt idx="0">
                  <c:v>27</c:v>
                </c:pt>
                <c:pt idx="1">
                  <c:v>48</c:v>
                </c:pt>
                <c:pt idx="2">
                  <c:v>6</c:v>
                </c:pt>
                <c:pt idx="3">
                  <c:v>19</c:v>
                </c:pt>
              </c:numCache>
            </c:numRef>
          </c:val>
          <c:extLst>
            <c:ext xmlns:c16="http://schemas.microsoft.com/office/drawing/2014/chart" uri="{C3380CC4-5D6E-409C-BE32-E72D297353CC}">
              <c16:uniqueId val="{00000000-44D6-4DEF-A3A9-BD216DA2917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Transferts publics à la SNCF¹</a:t>
            </a:r>
            <a:endParaRPr lang="pt-BR"/>
          </a:p>
        </c:rich>
      </c:tx>
      <c:layout>
        <c:manualLayout>
          <c:xMode val="edge"/>
          <c:yMode val="edge"/>
          <c:x val="0.31931902879813734"/>
          <c:y val="1.59541136919982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Planilha1!$B$1</c:f>
              <c:strCache>
                <c:ptCount val="1"/>
                <c:pt idx="0">
                  <c:v>Collectivités Locales</c:v>
                </c:pt>
              </c:strCache>
            </c:strRef>
          </c:tx>
          <c:spPr>
            <a:solidFill>
              <a:schemeClr val="accent1"/>
            </a:solidFill>
            <a:ln>
              <a:noFill/>
            </a:ln>
            <a:effectLst/>
          </c:spPr>
          <c:invertIfNegative val="0"/>
          <c:cat>
            <c:numRef>
              <c:f>Planilha1!$A$2:$A$7</c:f>
              <c:numCache>
                <c:formatCode>General</c:formatCode>
                <c:ptCount val="6"/>
                <c:pt idx="0">
                  <c:v>2015</c:v>
                </c:pt>
                <c:pt idx="1">
                  <c:v>2016</c:v>
                </c:pt>
                <c:pt idx="2">
                  <c:v>2017</c:v>
                </c:pt>
                <c:pt idx="3">
                  <c:v>2018</c:v>
                </c:pt>
                <c:pt idx="4">
                  <c:v>2019</c:v>
                </c:pt>
                <c:pt idx="5">
                  <c:v>2020</c:v>
                </c:pt>
              </c:numCache>
            </c:numRef>
          </c:cat>
          <c:val>
            <c:numRef>
              <c:f>Planilha1!$B$2:$B$7</c:f>
              <c:numCache>
                <c:formatCode>General</c:formatCode>
                <c:ptCount val="6"/>
                <c:pt idx="0">
                  <c:v>6912</c:v>
                </c:pt>
                <c:pt idx="1">
                  <c:v>7055</c:v>
                </c:pt>
                <c:pt idx="2">
                  <c:v>7214</c:v>
                </c:pt>
                <c:pt idx="3">
                  <c:v>7683</c:v>
                </c:pt>
                <c:pt idx="4">
                  <c:v>8646</c:v>
                </c:pt>
                <c:pt idx="5">
                  <c:v>10116</c:v>
                </c:pt>
              </c:numCache>
            </c:numRef>
          </c:val>
          <c:extLst>
            <c:ext xmlns:c16="http://schemas.microsoft.com/office/drawing/2014/chart" uri="{C3380CC4-5D6E-409C-BE32-E72D297353CC}">
              <c16:uniqueId val="{00000000-AF55-4CE8-9C6D-0A9188DED666}"/>
            </c:ext>
          </c:extLst>
        </c:ser>
        <c:ser>
          <c:idx val="1"/>
          <c:order val="1"/>
          <c:tx>
            <c:strRef>
              <c:f>Planilha1!$C$1</c:f>
              <c:strCache>
                <c:ptCount val="1"/>
                <c:pt idx="0">
                  <c:v>État</c:v>
                </c:pt>
              </c:strCache>
            </c:strRef>
          </c:tx>
          <c:spPr>
            <a:solidFill>
              <a:schemeClr val="accent2"/>
            </a:solidFill>
            <a:ln>
              <a:noFill/>
            </a:ln>
            <a:effectLst/>
          </c:spPr>
          <c:invertIfNegative val="0"/>
          <c:cat>
            <c:numRef>
              <c:f>Planilha1!$A$2:$A$7</c:f>
              <c:numCache>
                <c:formatCode>General</c:formatCode>
                <c:ptCount val="6"/>
                <c:pt idx="0">
                  <c:v>2015</c:v>
                </c:pt>
                <c:pt idx="1">
                  <c:v>2016</c:v>
                </c:pt>
                <c:pt idx="2">
                  <c:v>2017</c:v>
                </c:pt>
                <c:pt idx="3">
                  <c:v>2018</c:v>
                </c:pt>
                <c:pt idx="4">
                  <c:v>2019</c:v>
                </c:pt>
                <c:pt idx="5">
                  <c:v>2020</c:v>
                </c:pt>
              </c:numCache>
            </c:numRef>
          </c:cat>
          <c:val>
            <c:numRef>
              <c:f>Planilha1!$C$2:$C$7</c:f>
              <c:numCache>
                <c:formatCode>General</c:formatCode>
                <c:ptCount val="6"/>
                <c:pt idx="0">
                  <c:v>6868</c:v>
                </c:pt>
                <c:pt idx="1">
                  <c:v>7354</c:v>
                </c:pt>
                <c:pt idx="2">
                  <c:v>7120</c:v>
                </c:pt>
                <c:pt idx="3">
                  <c:v>6926</c:v>
                </c:pt>
                <c:pt idx="4">
                  <c:v>7346</c:v>
                </c:pt>
                <c:pt idx="5">
                  <c:v>7204</c:v>
                </c:pt>
              </c:numCache>
            </c:numRef>
          </c:val>
          <c:extLst>
            <c:ext xmlns:c16="http://schemas.microsoft.com/office/drawing/2014/chart" uri="{C3380CC4-5D6E-409C-BE32-E72D297353CC}">
              <c16:uniqueId val="{00000001-AF55-4CE8-9C6D-0A9188DED666}"/>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333820624"/>
        <c:axId val="1696613072"/>
      </c:barChart>
      <c:catAx>
        <c:axId val="133382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613072"/>
        <c:crosses val="autoZero"/>
        <c:auto val="1"/>
        <c:lblAlgn val="ctr"/>
        <c:lblOffset val="100"/>
        <c:noMultiLvlLbl val="0"/>
      </c:catAx>
      <c:valAx>
        <c:axId val="1696613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r-FR" sz="1330" b="0" i="0" u="none" strike="noStrike" kern="1200" baseline="0" noProof="0">
                    <a:solidFill>
                      <a:schemeClr val="tx1">
                        <a:lumMod val="65000"/>
                        <a:lumOff val="35000"/>
                      </a:schemeClr>
                    </a:solidFill>
                    <a:latin typeface="+mn-lt"/>
                    <a:ea typeface="+mn-ea"/>
                    <a:cs typeface="+mn-cs"/>
                  </a:defRPr>
                </a:pPr>
                <a:r>
                  <a:rPr lang="fr-FR" b="0" noProof="0">
                    <a:latin typeface="Calibri (Corpo)"/>
                  </a:rPr>
                  <a:t>millions d’euros</a:t>
                </a:r>
              </a:p>
            </c:rich>
          </c:tx>
          <c:overlay val="0"/>
          <c:spPr>
            <a:noFill/>
            <a:ln>
              <a:noFill/>
            </a:ln>
            <a:effectLst/>
          </c:spPr>
          <c:txPr>
            <a:bodyPr rot="-5400000" spcFirstLastPara="1" vertOverflow="ellipsis" vert="horz" wrap="square" anchor="ctr" anchorCtr="1"/>
            <a:lstStyle/>
            <a:p>
              <a:pPr>
                <a:defRPr lang="fr-FR" sz="1330" b="0" i="0" u="none" strike="noStrike" kern="1200" baseline="0" noProof="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382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Transferts publics à la SNCF au titre de ses activités de transport</a:t>
            </a:r>
          </a:p>
          <a:p>
            <a:pPr>
              <a:defRPr/>
            </a:pPr>
            <a:r>
              <a:rPr lang="fr-FR"/>
              <a:t>de voyageurs¹</a:t>
            </a:r>
            <a:endParaRPr lang="pt-BR"/>
          </a:p>
        </c:rich>
      </c:tx>
      <c:layout>
        <c:manualLayout>
          <c:xMode val="edge"/>
          <c:yMode val="edge"/>
          <c:x val="0.11365576066836761"/>
          <c:y val="2.31975757575757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Planilha1!$C$1</c:f>
              <c:strCache>
                <c:ptCount val="1"/>
                <c:pt idx="0">
                  <c:v>Investissement</c:v>
                </c:pt>
              </c:strCache>
            </c:strRef>
          </c:tx>
          <c:spPr>
            <a:solidFill>
              <a:schemeClr val="accent1">
                <a:tint val="77000"/>
              </a:schemeClr>
            </a:solidFill>
            <a:ln>
              <a:noFill/>
            </a:ln>
            <a:effectLst/>
          </c:spPr>
          <c:invertIfNegative val="0"/>
          <c:cat>
            <c:numRef>
              <c:f>Planilha1!$A$2:$A$7</c:f>
              <c:numCache>
                <c:formatCode>General</c:formatCode>
                <c:ptCount val="6"/>
                <c:pt idx="0">
                  <c:v>2015</c:v>
                </c:pt>
                <c:pt idx="1">
                  <c:v>2016</c:v>
                </c:pt>
                <c:pt idx="2">
                  <c:v>2017</c:v>
                </c:pt>
                <c:pt idx="3">
                  <c:v>2018</c:v>
                </c:pt>
                <c:pt idx="4">
                  <c:v>2019</c:v>
                </c:pt>
                <c:pt idx="5">
                  <c:v>2020</c:v>
                </c:pt>
              </c:numCache>
            </c:numRef>
          </c:cat>
          <c:val>
            <c:numRef>
              <c:f>Planilha1!$C$2:$C$7</c:f>
              <c:numCache>
                <c:formatCode>General</c:formatCode>
                <c:ptCount val="6"/>
                <c:pt idx="0">
                  <c:v>1302</c:v>
                </c:pt>
                <c:pt idx="1">
                  <c:v>1487</c:v>
                </c:pt>
                <c:pt idx="2">
                  <c:v>1316</c:v>
                </c:pt>
                <c:pt idx="3">
                  <c:v>1524</c:v>
                </c:pt>
                <c:pt idx="4">
                  <c:v>1961</c:v>
                </c:pt>
                <c:pt idx="5">
                  <c:v>1991</c:v>
                </c:pt>
              </c:numCache>
            </c:numRef>
          </c:val>
          <c:extLst>
            <c:ext xmlns:c16="http://schemas.microsoft.com/office/drawing/2014/chart" uri="{C3380CC4-5D6E-409C-BE32-E72D297353CC}">
              <c16:uniqueId val="{00000001-DA24-4E84-96C5-645E890F0E0C}"/>
            </c:ext>
          </c:extLst>
        </c:ser>
        <c:ser>
          <c:idx val="0"/>
          <c:order val="1"/>
          <c:tx>
            <c:strRef>
              <c:f>Planilha1!$B$1</c:f>
              <c:strCache>
                <c:ptCount val="1"/>
                <c:pt idx="0">
                  <c:v>Exploitation</c:v>
                </c:pt>
              </c:strCache>
            </c:strRef>
          </c:tx>
          <c:spPr>
            <a:solidFill>
              <a:schemeClr val="accent1">
                <a:shade val="76000"/>
              </a:schemeClr>
            </a:solidFill>
            <a:ln>
              <a:noFill/>
            </a:ln>
            <a:effectLst/>
          </c:spPr>
          <c:invertIfNegative val="0"/>
          <c:cat>
            <c:numRef>
              <c:f>Planilha1!$A$2:$A$7</c:f>
              <c:numCache>
                <c:formatCode>General</c:formatCode>
                <c:ptCount val="6"/>
                <c:pt idx="0">
                  <c:v>2015</c:v>
                </c:pt>
                <c:pt idx="1">
                  <c:v>2016</c:v>
                </c:pt>
                <c:pt idx="2">
                  <c:v>2017</c:v>
                </c:pt>
                <c:pt idx="3">
                  <c:v>2018</c:v>
                </c:pt>
                <c:pt idx="4">
                  <c:v>2019</c:v>
                </c:pt>
                <c:pt idx="5">
                  <c:v>2020</c:v>
                </c:pt>
              </c:numCache>
            </c:numRef>
          </c:cat>
          <c:val>
            <c:numRef>
              <c:f>Planilha1!$B$2:$B$7</c:f>
              <c:numCache>
                <c:formatCode>General</c:formatCode>
                <c:ptCount val="6"/>
                <c:pt idx="0">
                  <c:v>5416</c:v>
                </c:pt>
                <c:pt idx="1">
                  <c:v>5707</c:v>
                </c:pt>
                <c:pt idx="2">
                  <c:v>5734</c:v>
                </c:pt>
                <c:pt idx="3">
                  <c:v>5737</c:v>
                </c:pt>
                <c:pt idx="4">
                  <c:v>6087</c:v>
                </c:pt>
                <c:pt idx="5">
                  <c:v>7010</c:v>
                </c:pt>
              </c:numCache>
            </c:numRef>
          </c:val>
          <c:extLst>
            <c:ext xmlns:c16="http://schemas.microsoft.com/office/drawing/2014/chart" uri="{C3380CC4-5D6E-409C-BE32-E72D297353CC}">
              <c16:uniqueId val="{00000000-DA24-4E84-96C5-645E890F0E0C}"/>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333820624"/>
        <c:axId val="1696613072"/>
      </c:barChart>
      <c:catAx>
        <c:axId val="133382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613072"/>
        <c:crosses val="autoZero"/>
        <c:auto val="1"/>
        <c:lblAlgn val="ctr"/>
        <c:lblOffset val="100"/>
        <c:noMultiLvlLbl val="0"/>
      </c:catAx>
      <c:valAx>
        <c:axId val="1696613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noProof="0"/>
                  <a:t>millions d’euros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382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8EF46-75E1-40D6-A4CC-B7BFEAEAA21F}"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pt-BR"/>
        </a:p>
      </dgm:t>
    </dgm:pt>
    <dgm:pt modelId="{3BACC7B2-36E3-4E59-8460-8B062D50F2B6}">
      <dgm:prSet phldrT="[Texto]"/>
      <dgm:spPr>
        <a:solidFill>
          <a:schemeClr val="accent1">
            <a:lumMod val="40000"/>
            <a:lumOff val="60000"/>
          </a:schemeClr>
        </a:solidFill>
      </dgm:spPr>
      <dgm:t>
        <a:bodyPr/>
        <a:lstStyle/>
        <a:p>
          <a:r>
            <a:rPr lang="fr-FR" noProof="0"/>
            <a:t>Taxes et Redevances dues par les producteurs et usagers</a:t>
          </a:r>
        </a:p>
      </dgm:t>
    </dgm:pt>
    <dgm:pt modelId="{FE7A20F5-0556-4E49-B3FE-0C92FE4A7105}" type="parTrans" cxnId="{027FBC55-7F18-4E6E-A494-B7B55B2E93AA}">
      <dgm:prSet/>
      <dgm:spPr/>
      <dgm:t>
        <a:bodyPr/>
        <a:lstStyle/>
        <a:p>
          <a:endParaRPr lang="fr-FR" noProof="0"/>
        </a:p>
      </dgm:t>
    </dgm:pt>
    <dgm:pt modelId="{520848F4-9BAC-4D68-8220-C1F3B327E726}" type="sibTrans" cxnId="{027FBC55-7F18-4E6E-A494-B7B55B2E93AA}">
      <dgm:prSet/>
      <dgm:spPr/>
      <dgm:t>
        <a:bodyPr/>
        <a:lstStyle/>
        <a:p>
          <a:endParaRPr lang="fr-FR" noProof="0"/>
        </a:p>
      </dgm:t>
    </dgm:pt>
    <dgm:pt modelId="{7842AB0E-47B5-4B62-9E96-39BD6A451A87}">
      <dgm:prSet phldrT="[Texto]"/>
      <dgm:spPr/>
      <dgm:t>
        <a:bodyPr/>
        <a:lstStyle/>
        <a:p>
          <a:r>
            <a:rPr lang="fr-FR" noProof="0"/>
            <a:t>TICPE (R)</a:t>
          </a:r>
        </a:p>
      </dgm:t>
    </dgm:pt>
    <dgm:pt modelId="{3EF6E0D8-EA6C-4EE7-B756-94017E7FA019}" type="parTrans" cxnId="{0BA127A1-4AEC-43E7-8D7A-2779825B9606}">
      <dgm:prSet/>
      <dgm:spPr/>
      <dgm:t>
        <a:bodyPr/>
        <a:lstStyle/>
        <a:p>
          <a:endParaRPr lang="fr-FR" noProof="0"/>
        </a:p>
      </dgm:t>
    </dgm:pt>
    <dgm:pt modelId="{94243BE7-EA33-4A8D-BE87-9574F3EAB5F5}" type="sibTrans" cxnId="{0BA127A1-4AEC-43E7-8D7A-2779825B9606}">
      <dgm:prSet/>
      <dgm:spPr/>
      <dgm:t>
        <a:bodyPr/>
        <a:lstStyle/>
        <a:p>
          <a:endParaRPr lang="fr-FR" noProof="0"/>
        </a:p>
      </dgm:t>
    </dgm:pt>
    <dgm:pt modelId="{4C42520A-4907-4819-98F2-26F5D5EEADE7}">
      <dgm:prSet phldrT="[Texto]"/>
      <dgm:spPr/>
      <dgm:t>
        <a:bodyPr/>
        <a:lstStyle/>
        <a:p>
          <a:r>
            <a:rPr lang="fr-FR" b="1" noProof="0"/>
            <a:t>Financement par des non-usagers</a:t>
          </a:r>
        </a:p>
      </dgm:t>
    </dgm:pt>
    <dgm:pt modelId="{86048781-AB45-4F9A-876D-45FFE179A3F0}" type="parTrans" cxnId="{9FA7B055-8917-4F4F-9E19-11F455B768DF}">
      <dgm:prSet/>
      <dgm:spPr/>
      <dgm:t>
        <a:bodyPr/>
        <a:lstStyle/>
        <a:p>
          <a:endParaRPr lang="fr-FR" noProof="0"/>
        </a:p>
      </dgm:t>
    </dgm:pt>
    <dgm:pt modelId="{1D486F53-75B3-44B1-8C3E-D1A37F314D9B}" type="sibTrans" cxnId="{9FA7B055-8917-4F4F-9E19-11F455B768DF}">
      <dgm:prSet/>
      <dgm:spPr/>
      <dgm:t>
        <a:bodyPr/>
        <a:lstStyle/>
        <a:p>
          <a:endParaRPr lang="fr-FR" noProof="0"/>
        </a:p>
      </dgm:t>
    </dgm:pt>
    <dgm:pt modelId="{B155758E-971F-4038-A497-0206F2FCB3B2}">
      <dgm:prSet phldrT="[Texto]"/>
      <dgm:spPr/>
      <dgm:t>
        <a:bodyPr/>
        <a:lstStyle/>
        <a:p>
          <a:r>
            <a:rPr lang="fr-FR" noProof="0"/>
            <a:t>Versement Transport (AO)</a:t>
          </a:r>
        </a:p>
      </dgm:t>
    </dgm:pt>
    <dgm:pt modelId="{EAEA6267-F704-41BD-AB50-335FBCDDDD50}" type="parTrans" cxnId="{95B38CB8-6DD5-4864-8788-1F09D7750BE8}">
      <dgm:prSet/>
      <dgm:spPr/>
      <dgm:t>
        <a:bodyPr/>
        <a:lstStyle/>
        <a:p>
          <a:endParaRPr lang="fr-FR" noProof="0"/>
        </a:p>
      </dgm:t>
    </dgm:pt>
    <dgm:pt modelId="{00EA10D1-C02D-430F-8296-8CCAA6E547CD}" type="sibTrans" cxnId="{95B38CB8-6DD5-4864-8788-1F09D7750BE8}">
      <dgm:prSet/>
      <dgm:spPr/>
      <dgm:t>
        <a:bodyPr/>
        <a:lstStyle/>
        <a:p>
          <a:endParaRPr lang="fr-FR" noProof="0"/>
        </a:p>
      </dgm:t>
    </dgm:pt>
    <dgm:pt modelId="{A3A21457-17EB-4E3A-BF5A-B2EE14AB5EE2}">
      <dgm:prSet phldrT="[Texto]"/>
      <dgm:spPr>
        <a:solidFill>
          <a:schemeClr val="accent1">
            <a:lumMod val="40000"/>
            <a:lumOff val="60000"/>
          </a:schemeClr>
        </a:solidFill>
      </dgm:spPr>
      <dgm:t>
        <a:bodyPr/>
        <a:lstStyle/>
        <a:p>
          <a:r>
            <a:rPr lang="fr-FR" noProof="0"/>
            <a:t>Taxes générales</a:t>
          </a:r>
        </a:p>
      </dgm:t>
    </dgm:pt>
    <dgm:pt modelId="{94EB38ED-B177-40D8-B83A-B03B2900214C}" type="parTrans" cxnId="{0BB2CC70-9427-4A36-8146-6552079E2CC4}">
      <dgm:prSet/>
      <dgm:spPr/>
      <dgm:t>
        <a:bodyPr/>
        <a:lstStyle/>
        <a:p>
          <a:endParaRPr lang="fr-FR" noProof="0"/>
        </a:p>
      </dgm:t>
    </dgm:pt>
    <dgm:pt modelId="{07B2486E-B9C4-42DB-BEFB-68633792B0A1}" type="sibTrans" cxnId="{0BB2CC70-9427-4A36-8146-6552079E2CC4}">
      <dgm:prSet/>
      <dgm:spPr/>
      <dgm:t>
        <a:bodyPr/>
        <a:lstStyle/>
        <a:p>
          <a:endParaRPr lang="fr-FR" noProof="0"/>
        </a:p>
      </dgm:t>
    </dgm:pt>
    <dgm:pt modelId="{CAC31C96-6017-4185-83EE-7548358CE8CB}">
      <dgm:prSet phldrT="[Texto]"/>
      <dgm:spPr/>
      <dgm:t>
        <a:bodyPr/>
        <a:lstStyle/>
        <a:p>
          <a:r>
            <a:rPr lang="fr-FR" noProof="0"/>
            <a:t>TVA (E)</a:t>
          </a:r>
        </a:p>
      </dgm:t>
    </dgm:pt>
    <dgm:pt modelId="{A598820C-549A-4045-92EC-A6DF345D1FE8}" type="parTrans" cxnId="{86B929BB-C77C-4F59-840E-90F92ECE6A04}">
      <dgm:prSet/>
      <dgm:spPr/>
      <dgm:t>
        <a:bodyPr/>
        <a:lstStyle/>
        <a:p>
          <a:endParaRPr lang="fr-FR" noProof="0"/>
        </a:p>
      </dgm:t>
    </dgm:pt>
    <dgm:pt modelId="{8DC291E6-BBE3-4379-AE19-A1BCC64B6F40}" type="sibTrans" cxnId="{86B929BB-C77C-4F59-840E-90F92ECE6A04}">
      <dgm:prSet/>
      <dgm:spPr/>
      <dgm:t>
        <a:bodyPr/>
        <a:lstStyle/>
        <a:p>
          <a:endParaRPr lang="fr-FR" noProof="0"/>
        </a:p>
      </dgm:t>
    </dgm:pt>
    <dgm:pt modelId="{47551F95-F78B-4E5B-8397-38105A075649}">
      <dgm:prSet phldrT="[Texto]"/>
      <dgm:spPr>
        <a:solidFill>
          <a:schemeClr val="accent1">
            <a:lumMod val="40000"/>
            <a:lumOff val="60000"/>
          </a:schemeClr>
        </a:solidFill>
      </dgm:spPr>
      <dgm:t>
        <a:bodyPr/>
        <a:lstStyle/>
        <a:p>
          <a:r>
            <a:rPr lang="fr-FR" noProof="0"/>
            <a:t>Autres Recettes</a:t>
          </a:r>
        </a:p>
      </dgm:t>
    </dgm:pt>
    <dgm:pt modelId="{B352CB84-7661-4E30-8FE3-5A63CA8EF1F7}" type="parTrans" cxnId="{74EC5ECC-C605-4B37-8B82-5861E7BC8F0C}">
      <dgm:prSet/>
      <dgm:spPr/>
      <dgm:t>
        <a:bodyPr/>
        <a:lstStyle/>
        <a:p>
          <a:endParaRPr lang="fr-FR" noProof="0"/>
        </a:p>
      </dgm:t>
    </dgm:pt>
    <dgm:pt modelId="{177C7B2B-742F-44CE-8548-FFC5295A505C}" type="sibTrans" cxnId="{74EC5ECC-C605-4B37-8B82-5861E7BC8F0C}">
      <dgm:prSet/>
      <dgm:spPr/>
      <dgm:t>
        <a:bodyPr/>
        <a:lstStyle/>
        <a:p>
          <a:endParaRPr lang="fr-FR" noProof="0"/>
        </a:p>
      </dgm:t>
    </dgm:pt>
    <dgm:pt modelId="{47DEAC20-15A2-4357-A096-6BA332D2DDA6}">
      <dgm:prSet phldrT="[Texto]"/>
      <dgm:spPr/>
      <dgm:t>
        <a:bodyPr/>
        <a:lstStyle/>
        <a:p>
          <a:r>
            <a:rPr lang="fr-FR" noProof="0"/>
            <a:t>Amendes (E, CL, AFIT)</a:t>
          </a:r>
        </a:p>
      </dgm:t>
    </dgm:pt>
    <dgm:pt modelId="{BCE0FE48-9175-4508-92C5-736311E3D8F2}" type="parTrans" cxnId="{BD5A056F-43EC-424A-BFED-09C0E9154C72}">
      <dgm:prSet/>
      <dgm:spPr/>
      <dgm:t>
        <a:bodyPr/>
        <a:lstStyle/>
        <a:p>
          <a:endParaRPr lang="fr-FR" noProof="0"/>
        </a:p>
      </dgm:t>
    </dgm:pt>
    <dgm:pt modelId="{76528C87-C5B0-45EB-8F76-023DFA8DC0EE}" type="sibTrans" cxnId="{BD5A056F-43EC-424A-BFED-09C0E9154C72}">
      <dgm:prSet/>
      <dgm:spPr/>
      <dgm:t>
        <a:bodyPr/>
        <a:lstStyle/>
        <a:p>
          <a:endParaRPr lang="fr-FR" noProof="0"/>
        </a:p>
      </dgm:t>
    </dgm:pt>
    <dgm:pt modelId="{32129E2D-8A0B-46D2-9732-F1982D5EA019}">
      <dgm:prSet phldrT="[Texto]"/>
      <dgm:spPr/>
      <dgm:t>
        <a:bodyPr/>
        <a:lstStyle/>
        <a:p>
          <a:r>
            <a:rPr lang="fr-FR" noProof="0"/>
            <a:t>Taxe sur assurance</a:t>
          </a:r>
        </a:p>
      </dgm:t>
    </dgm:pt>
    <dgm:pt modelId="{61DF9885-4153-4C2B-AC63-30C341F82D4C}" type="parTrans" cxnId="{4FB987C7-7799-414F-BCC0-8DA06C23C533}">
      <dgm:prSet/>
      <dgm:spPr/>
      <dgm:t>
        <a:bodyPr/>
        <a:lstStyle/>
        <a:p>
          <a:endParaRPr lang="pt-BR"/>
        </a:p>
      </dgm:t>
    </dgm:pt>
    <dgm:pt modelId="{2426798D-6933-43AE-8CE1-69BE449C8906}" type="sibTrans" cxnId="{4FB987C7-7799-414F-BCC0-8DA06C23C533}">
      <dgm:prSet/>
      <dgm:spPr/>
      <dgm:t>
        <a:bodyPr/>
        <a:lstStyle/>
        <a:p>
          <a:endParaRPr lang="pt-BR"/>
        </a:p>
      </dgm:t>
    </dgm:pt>
    <dgm:pt modelId="{22A58E05-D6CF-4CC0-A2F3-95D07DC2F708}">
      <dgm:prSet phldrT="[Texto]"/>
      <dgm:spPr/>
      <dgm:t>
        <a:bodyPr/>
        <a:lstStyle/>
        <a:p>
          <a:r>
            <a:rPr lang="fr-FR" noProof="0"/>
            <a:t>Taxe sur immatriculation (R)</a:t>
          </a:r>
        </a:p>
      </dgm:t>
    </dgm:pt>
    <dgm:pt modelId="{0318604C-3262-468B-80A3-AFFDE4EA4D50}" type="parTrans" cxnId="{C868EA2E-B075-4E57-A610-CB865C033A61}">
      <dgm:prSet/>
      <dgm:spPr/>
      <dgm:t>
        <a:bodyPr/>
        <a:lstStyle/>
        <a:p>
          <a:endParaRPr lang="pt-BR"/>
        </a:p>
      </dgm:t>
    </dgm:pt>
    <dgm:pt modelId="{46F6B29B-D93A-4369-ADEE-C611719807A6}" type="sibTrans" cxnId="{C868EA2E-B075-4E57-A610-CB865C033A61}">
      <dgm:prSet/>
      <dgm:spPr/>
      <dgm:t>
        <a:bodyPr/>
        <a:lstStyle/>
        <a:p>
          <a:endParaRPr lang="pt-BR"/>
        </a:p>
      </dgm:t>
    </dgm:pt>
    <dgm:pt modelId="{5B9CAE13-C1CA-44DE-8C81-C6B3E7EBC0E1}">
      <dgm:prSet phldrT="[Texto]"/>
      <dgm:spPr/>
      <dgm:t>
        <a:bodyPr/>
        <a:lstStyle/>
        <a:p>
          <a:r>
            <a:rPr lang="fr-FR" noProof="0"/>
            <a:t>Cotisations sociales (E)</a:t>
          </a:r>
        </a:p>
      </dgm:t>
    </dgm:pt>
    <dgm:pt modelId="{2597C624-BEED-4957-B3AA-D0BA3525CD06}" type="parTrans" cxnId="{FB1CF17C-534C-4D92-ADF5-5A461EA1FF18}">
      <dgm:prSet/>
      <dgm:spPr/>
      <dgm:t>
        <a:bodyPr/>
        <a:lstStyle/>
        <a:p>
          <a:endParaRPr lang="pt-BR"/>
        </a:p>
      </dgm:t>
    </dgm:pt>
    <dgm:pt modelId="{30B43702-B94D-43B3-967F-0DF6E394257D}" type="sibTrans" cxnId="{FB1CF17C-534C-4D92-ADF5-5A461EA1FF18}">
      <dgm:prSet/>
      <dgm:spPr/>
      <dgm:t>
        <a:bodyPr/>
        <a:lstStyle/>
        <a:p>
          <a:endParaRPr lang="pt-BR"/>
        </a:p>
      </dgm:t>
    </dgm:pt>
    <dgm:pt modelId="{1F565211-E0F6-4225-A5AB-0BC91D08A733}">
      <dgm:prSet phldrT="[Texto]"/>
      <dgm:spPr/>
      <dgm:t>
        <a:bodyPr/>
        <a:lstStyle/>
        <a:p>
          <a:r>
            <a:rPr lang="fr-FR" noProof="0"/>
            <a:t>Titres (AO)</a:t>
          </a:r>
        </a:p>
      </dgm:t>
    </dgm:pt>
    <dgm:pt modelId="{49FCDDFA-15EF-477D-947E-AE49EF6F6126}" type="parTrans" cxnId="{2708EF89-5633-47D9-B280-E392EE5E6E20}">
      <dgm:prSet/>
      <dgm:spPr/>
      <dgm:t>
        <a:bodyPr/>
        <a:lstStyle/>
        <a:p>
          <a:endParaRPr lang="pt-BR"/>
        </a:p>
      </dgm:t>
    </dgm:pt>
    <dgm:pt modelId="{53F79858-5948-4AB7-89D7-A9319BDC3211}" type="sibTrans" cxnId="{2708EF89-5633-47D9-B280-E392EE5E6E20}">
      <dgm:prSet/>
      <dgm:spPr/>
      <dgm:t>
        <a:bodyPr/>
        <a:lstStyle/>
        <a:p>
          <a:endParaRPr lang="pt-BR"/>
        </a:p>
      </dgm:t>
    </dgm:pt>
    <dgm:pt modelId="{2F97E893-5E69-49BE-8D19-A960B0B40C30}" type="pres">
      <dgm:prSet presAssocID="{F788EF46-75E1-40D6-A4CC-B7BFEAEAA21F}" presName="cycleMatrixDiagram" presStyleCnt="0">
        <dgm:presLayoutVars>
          <dgm:chMax val="1"/>
          <dgm:dir/>
          <dgm:animLvl val="lvl"/>
          <dgm:resizeHandles val="exact"/>
        </dgm:presLayoutVars>
      </dgm:prSet>
      <dgm:spPr/>
    </dgm:pt>
    <dgm:pt modelId="{D175E665-6A73-4E38-9977-19ABB614DD8F}" type="pres">
      <dgm:prSet presAssocID="{F788EF46-75E1-40D6-A4CC-B7BFEAEAA21F}" presName="children" presStyleCnt="0"/>
      <dgm:spPr/>
    </dgm:pt>
    <dgm:pt modelId="{F3CB2F0F-3A95-467F-A36D-4A53902574C9}" type="pres">
      <dgm:prSet presAssocID="{F788EF46-75E1-40D6-A4CC-B7BFEAEAA21F}" presName="child1group" presStyleCnt="0"/>
      <dgm:spPr/>
    </dgm:pt>
    <dgm:pt modelId="{12D43194-47B3-4B67-8A29-5B9262BE18B9}" type="pres">
      <dgm:prSet presAssocID="{F788EF46-75E1-40D6-A4CC-B7BFEAEAA21F}" presName="child1" presStyleLbl="bgAcc1" presStyleIdx="0" presStyleCnt="4"/>
      <dgm:spPr/>
    </dgm:pt>
    <dgm:pt modelId="{A061F659-22AD-451D-B205-D694AEA1EC5F}" type="pres">
      <dgm:prSet presAssocID="{F788EF46-75E1-40D6-A4CC-B7BFEAEAA21F}" presName="child1Text" presStyleLbl="bgAcc1" presStyleIdx="0" presStyleCnt="4">
        <dgm:presLayoutVars>
          <dgm:bulletEnabled val="1"/>
        </dgm:presLayoutVars>
      </dgm:prSet>
      <dgm:spPr/>
    </dgm:pt>
    <dgm:pt modelId="{41C858C1-3E04-41B3-886B-078FCFE3D856}" type="pres">
      <dgm:prSet presAssocID="{F788EF46-75E1-40D6-A4CC-B7BFEAEAA21F}" presName="child2group" presStyleCnt="0"/>
      <dgm:spPr/>
    </dgm:pt>
    <dgm:pt modelId="{A404E928-0445-48F2-AAB4-25278BCC94C6}" type="pres">
      <dgm:prSet presAssocID="{F788EF46-75E1-40D6-A4CC-B7BFEAEAA21F}" presName="child2" presStyleLbl="bgAcc1" presStyleIdx="1" presStyleCnt="4"/>
      <dgm:spPr/>
    </dgm:pt>
    <dgm:pt modelId="{6A2CB07D-3585-4AA7-ADBA-AAD9A78ED9B9}" type="pres">
      <dgm:prSet presAssocID="{F788EF46-75E1-40D6-A4CC-B7BFEAEAA21F}" presName="child2Text" presStyleLbl="bgAcc1" presStyleIdx="1" presStyleCnt="4">
        <dgm:presLayoutVars>
          <dgm:bulletEnabled val="1"/>
        </dgm:presLayoutVars>
      </dgm:prSet>
      <dgm:spPr/>
    </dgm:pt>
    <dgm:pt modelId="{28157992-291B-408D-967D-5D578C0965AB}" type="pres">
      <dgm:prSet presAssocID="{F788EF46-75E1-40D6-A4CC-B7BFEAEAA21F}" presName="child3group" presStyleCnt="0"/>
      <dgm:spPr/>
    </dgm:pt>
    <dgm:pt modelId="{60005C13-27FC-4EB3-9B33-DBA9B589F4EB}" type="pres">
      <dgm:prSet presAssocID="{F788EF46-75E1-40D6-A4CC-B7BFEAEAA21F}" presName="child3" presStyleLbl="bgAcc1" presStyleIdx="2" presStyleCnt="4"/>
      <dgm:spPr/>
    </dgm:pt>
    <dgm:pt modelId="{0A45E45F-BFE4-4DFA-B33B-CD6A80F1CAAE}" type="pres">
      <dgm:prSet presAssocID="{F788EF46-75E1-40D6-A4CC-B7BFEAEAA21F}" presName="child3Text" presStyleLbl="bgAcc1" presStyleIdx="2" presStyleCnt="4">
        <dgm:presLayoutVars>
          <dgm:bulletEnabled val="1"/>
        </dgm:presLayoutVars>
      </dgm:prSet>
      <dgm:spPr/>
    </dgm:pt>
    <dgm:pt modelId="{1AE8D2A7-EC87-47D3-922D-D4A84F3EF733}" type="pres">
      <dgm:prSet presAssocID="{F788EF46-75E1-40D6-A4CC-B7BFEAEAA21F}" presName="child4group" presStyleCnt="0"/>
      <dgm:spPr/>
    </dgm:pt>
    <dgm:pt modelId="{AA1A4619-5916-4151-BA2A-268FAB73E913}" type="pres">
      <dgm:prSet presAssocID="{F788EF46-75E1-40D6-A4CC-B7BFEAEAA21F}" presName="child4" presStyleLbl="bgAcc1" presStyleIdx="3" presStyleCnt="4"/>
      <dgm:spPr/>
    </dgm:pt>
    <dgm:pt modelId="{F1CC9E6F-11AE-4DC1-AB4D-B7AF095A3514}" type="pres">
      <dgm:prSet presAssocID="{F788EF46-75E1-40D6-A4CC-B7BFEAEAA21F}" presName="child4Text" presStyleLbl="bgAcc1" presStyleIdx="3" presStyleCnt="4">
        <dgm:presLayoutVars>
          <dgm:bulletEnabled val="1"/>
        </dgm:presLayoutVars>
      </dgm:prSet>
      <dgm:spPr/>
    </dgm:pt>
    <dgm:pt modelId="{BE17D03C-26D6-4541-BA37-03BFDC5A1E3B}" type="pres">
      <dgm:prSet presAssocID="{F788EF46-75E1-40D6-A4CC-B7BFEAEAA21F}" presName="childPlaceholder" presStyleCnt="0"/>
      <dgm:spPr/>
    </dgm:pt>
    <dgm:pt modelId="{528EF65F-B1C9-46CE-8BAF-08084671684D}" type="pres">
      <dgm:prSet presAssocID="{F788EF46-75E1-40D6-A4CC-B7BFEAEAA21F}" presName="circle" presStyleCnt="0"/>
      <dgm:spPr/>
    </dgm:pt>
    <dgm:pt modelId="{468A1095-1F58-4BDE-AC2D-EE4C599E4477}" type="pres">
      <dgm:prSet presAssocID="{F788EF46-75E1-40D6-A4CC-B7BFEAEAA21F}" presName="quadrant1" presStyleLbl="node1" presStyleIdx="0" presStyleCnt="4">
        <dgm:presLayoutVars>
          <dgm:chMax val="1"/>
          <dgm:bulletEnabled val="1"/>
        </dgm:presLayoutVars>
      </dgm:prSet>
      <dgm:spPr/>
    </dgm:pt>
    <dgm:pt modelId="{B494A228-3F41-4422-8BA3-3D9EC5B1C4AF}" type="pres">
      <dgm:prSet presAssocID="{F788EF46-75E1-40D6-A4CC-B7BFEAEAA21F}" presName="quadrant2" presStyleLbl="node1" presStyleIdx="1" presStyleCnt="4">
        <dgm:presLayoutVars>
          <dgm:chMax val="1"/>
          <dgm:bulletEnabled val="1"/>
        </dgm:presLayoutVars>
      </dgm:prSet>
      <dgm:spPr/>
    </dgm:pt>
    <dgm:pt modelId="{028FFF48-AB8E-4747-A227-2BA639AC7336}" type="pres">
      <dgm:prSet presAssocID="{F788EF46-75E1-40D6-A4CC-B7BFEAEAA21F}" presName="quadrant3" presStyleLbl="node1" presStyleIdx="2" presStyleCnt="4">
        <dgm:presLayoutVars>
          <dgm:chMax val="1"/>
          <dgm:bulletEnabled val="1"/>
        </dgm:presLayoutVars>
      </dgm:prSet>
      <dgm:spPr/>
    </dgm:pt>
    <dgm:pt modelId="{B2E26CDE-AF8F-41E3-AB89-BFE08B12E4F0}" type="pres">
      <dgm:prSet presAssocID="{F788EF46-75E1-40D6-A4CC-B7BFEAEAA21F}" presName="quadrant4" presStyleLbl="node1" presStyleIdx="3" presStyleCnt="4">
        <dgm:presLayoutVars>
          <dgm:chMax val="1"/>
          <dgm:bulletEnabled val="1"/>
        </dgm:presLayoutVars>
      </dgm:prSet>
      <dgm:spPr/>
    </dgm:pt>
    <dgm:pt modelId="{CDC24DE5-5E42-48B6-8AF9-9CEAD98DBA2A}" type="pres">
      <dgm:prSet presAssocID="{F788EF46-75E1-40D6-A4CC-B7BFEAEAA21F}" presName="quadrantPlaceholder" presStyleCnt="0"/>
      <dgm:spPr/>
    </dgm:pt>
    <dgm:pt modelId="{CE0D54BC-9DFF-4C4D-B956-BCB10940765C}" type="pres">
      <dgm:prSet presAssocID="{F788EF46-75E1-40D6-A4CC-B7BFEAEAA21F}" presName="center1" presStyleLbl="fgShp" presStyleIdx="0" presStyleCnt="2"/>
      <dgm:spPr/>
    </dgm:pt>
    <dgm:pt modelId="{2E6B1494-DEF7-40D1-9D9A-E3AA145B2FC5}" type="pres">
      <dgm:prSet presAssocID="{F788EF46-75E1-40D6-A4CC-B7BFEAEAA21F}" presName="center2" presStyleLbl="fgShp" presStyleIdx="1" presStyleCnt="2"/>
      <dgm:spPr/>
    </dgm:pt>
  </dgm:ptLst>
  <dgm:cxnLst>
    <dgm:cxn modelId="{05975803-76A6-48F0-BD87-D30128EA9032}" type="presOf" srcId="{1F565211-E0F6-4225-A5AB-0BC91D08A733}" destId="{A061F659-22AD-451D-B205-D694AEA1EC5F}" srcOrd="1" destOrd="0" presId="urn:microsoft.com/office/officeart/2005/8/layout/cycle4"/>
    <dgm:cxn modelId="{AB567107-A9DE-4ACE-B856-68A5DAFDE5D8}" type="presOf" srcId="{5B9CAE13-C1CA-44DE-8C81-C6B3E7EBC0E1}" destId="{0A45E45F-BFE4-4DFA-B33B-CD6A80F1CAAE}" srcOrd="1" destOrd="1" presId="urn:microsoft.com/office/officeart/2005/8/layout/cycle4"/>
    <dgm:cxn modelId="{05F7690B-489B-4E73-AC0D-A9E4577A9254}" type="presOf" srcId="{32129E2D-8A0B-46D2-9732-F1982D5EA019}" destId="{A061F659-22AD-451D-B205-D694AEA1EC5F}" srcOrd="1" destOrd="2" presId="urn:microsoft.com/office/officeart/2005/8/layout/cycle4"/>
    <dgm:cxn modelId="{7F68C60D-D88B-4BE5-8A18-19E23133E9CA}" type="presOf" srcId="{1F565211-E0F6-4225-A5AB-0BC91D08A733}" destId="{12D43194-47B3-4B67-8A29-5B9262BE18B9}" srcOrd="0" destOrd="0" presId="urn:microsoft.com/office/officeart/2005/8/layout/cycle4"/>
    <dgm:cxn modelId="{3815C510-E717-4A56-9258-BE238D90E6F0}" type="presOf" srcId="{F788EF46-75E1-40D6-A4CC-B7BFEAEAA21F}" destId="{2F97E893-5E69-49BE-8D19-A960B0B40C30}" srcOrd="0" destOrd="0" presId="urn:microsoft.com/office/officeart/2005/8/layout/cycle4"/>
    <dgm:cxn modelId="{F9BAEF13-AA95-4F6A-96C7-8A3C565F57BF}" type="presOf" srcId="{7842AB0E-47B5-4B62-9E96-39BD6A451A87}" destId="{12D43194-47B3-4B67-8A29-5B9262BE18B9}" srcOrd="0" destOrd="1" presId="urn:microsoft.com/office/officeart/2005/8/layout/cycle4"/>
    <dgm:cxn modelId="{C868EA2E-B075-4E57-A610-CB865C033A61}" srcId="{3BACC7B2-36E3-4E59-8460-8B062D50F2B6}" destId="{22A58E05-D6CF-4CC0-A2F3-95D07DC2F708}" srcOrd="3" destOrd="0" parTransId="{0318604C-3262-468B-80A3-AFFDE4EA4D50}" sibTransId="{46F6B29B-D93A-4369-ADEE-C611719807A6}"/>
    <dgm:cxn modelId="{18C75B5E-C304-429B-8B09-659EC978555F}" type="presOf" srcId="{3BACC7B2-36E3-4E59-8460-8B062D50F2B6}" destId="{468A1095-1F58-4BDE-AC2D-EE4C599E4477}" srcOrd="0" destOrd="0" presId="urn:microsoft.com/office/officeart/2005/8/layout/cycle4"/>
    <dgm:cxn modelId="{FDABBA65-E8DD-4F0B-8C1B-8E7F43F318DD}" type="presOf" srcId="{47DEAC20-15A2-4357-A096-6BA332D2DDA6}" destId="{F1CC9E6F-11AE-4DC1-AB4D-B7AF095A3514}" srcOrd="1" destOrd="0" presId="urn:microsoft.com/office/officeart/2005/8/layout/cycle4"/>
    <dgm:cxn modelId="{BD5A056F-43EC-424A-BFED-09C0E9154C72}" srcId="{47551F95-F78B-4E5B-8397-38105A075649}" destId="{47DEAC20-15A2-4357-A096-6BA332D2DDA6}" srcOrd="0" destOrd="0" parTransId="{BCE0FE48-9175-4508-92C5-736311E3D8F2}" sibTransId="{76528C87-C5B0-45EB-8F76-023DFA8DC0EE}"/>
    <dgm:cxn modelId="{0BB2CC70-9427-4A36-8146-6552079E2CC4}" srcId="{F788EF46-75E1-40D6-A4CC-B7BFEAEAA21F}" destId="{A3A21457-17EB-4E3A-BF5A-B2EE14AB5EE2}" srcOrd="2" destOrd="0" parTransId="{94EB38ED-B177-40D8-B83A-B03B2900214C}" sibTransId="{07B2486E-B9C4-42DB-BEFB-68633792B0A1}"/>
    <dgm:cxn modelId="{F8FCE653-EECB-41D3-9EFF-2AEC468E871B}" type="presOf" srcId="{4C42520A-4907-4819-98F2-26F5D5EEADE7}" destId="{B494A228-3F41-4422-8BA3-3D9EC5B1C4AF}" srcOrd="0" destOrd="0" presId="urn:microsoft.com/office/officeart/2005/8/layout/cycle4"/>
    <dgm:cxn modelId="{66C4A355-9642-43F6-8F18-6DD9A4A99F8C}" type="presOf" srcId="{B155758E-971F-4038-A497-0206F2FCB3B2}" destId="{A404E928-0445-48F2-AAB4-25278BCC94C6}" srcOrd="0" destOrd="0" presId="urn:microsoft.com/office/officeart/2005/8/layout/cycle4"/>
    <dgm:cxn modelId="{9FA7B055-8917-4F4F-9E19-11F455B768DF}" srcId="{F788EF46-75E1-40D6-A4CC-B7BFEAEAA21F}" destId="{4C42520A-4907-4819-98F2-26F5D5EEADE7}" srcOrd="1" destOrd="0" parTransId="{86048781-AB45-4F9A-876D-45FFE179A3F0}" sibTransId="{1D486F53-75B3-44B1-8C3E-D1A37F314D9B}"/>
    <dgm:cxn modelId="{027FBC55-7F18-4E6E-A494-B7B55B2E93AA}" srcId="{F788EF46-75E1-40D6-A4CC-B7BFEAEAA21F}" destId="{3BACC7B2-36E3-4E59-8460-8B062D50F2B6}" srcOrd="0" destOrd="0" parTransId="{FE7A20F5-0556-4E49-B3FE-0C92FE4A7105}" sibTransId="{520848F4-9BAC-4D68-8220-C1F3B327E726}"/>
    <dgm:cxn modelId="{FB1CF17C-534C-4D92-ADF5-5A461EA1FF18}" srcId="{A3A21457-17EB-4E3A-BF5A-B2EE14AB5EE2}" destId="{5B9CAE13-C1CA-44DE-8C81-C6B3E7EBC0E1}" srcOrd="1" destOrd="0" parTransId="{2597C624-BEED-4957-B3AA-D0BA3525CD06}" sibTransId="{30B43702-B94D-43B3-967F-0DF6E394257D}"/>
    <dgm:cxn modelId="{B673437F-FA07-41F5-8BA4-036C629168A1}" type="presOf" srcId="{32129E2D-8A0B-46D2-9732-F1982D5EA019}" destId="{12D43194-47B3-4B67-8A29-5B9262BE18B9}" srcOrd="0" destOrd="2" presId="urn:microsoft.com/office/officeart/2005/8/layout/cycle4"/>
    <dgm:cxn modelId="{D99CE687-6232-426C-B66C-1989EDE1A596}" type="presOf" srcId="{47DEAC20-15A2-4357-A096-6BA332D2DDA6}" destId="{AA1A4619-5916-4151-BA2A-268FAB73E913}" srcOrd="0" destOrd="0" presId="urn:microsoft.com/office/officeart/2005/8/layout/cycle4"/>
    <dgm:cxn modelId="{2708EF89-5633-47D9-B280-E392EE5E6E20}" srcId="{3BACC7B2-36E3-4E59-8460-8B062D50F2B6}" destId="{1F565211-E0F6-4225-A5AB-0BC91D08A733}" srcOrd="0" destOrd="0" parTransId="{49FCDDFA-15EF-477D-947E-AE49EF6F6126}" sibTransId="{53F79858-5948-4AB7-89D7-A9319BDC3211}"/>
    <dgm:cxn modelId="{31C2228E-AEF1-4DD1-B739-37D66A0C226C}" type="presOf" srcId="{5B9CAE13-C1CA-44DE-8C81-C6B3E7EBC0E1}" destId="{60005C13-27FC-4EB3-9B33-DBA9B589F4EB}" srcOrd="0" destOrd="1" presId="urn:microsoft.com/office/officeart/2005/8/layout/cycle4"/>
    <dgm:cxn modelId="{F6C0A39B-234D-4EE1-B909-9AEEDECA2F0D}" type="presOf" srcId="{CAC31C96-6017-4185-83EE-7548358CE8CB}" destId="{60005C13-27FC-4EB3-9B33-DBA9B589F4EB}" srcOrd="0" destOrd="0" presId="urn:microsoft.com/office/officeart/2005/8/layout/cycle4"/>
    <dgm:cxn modelId="{4AC0AA9D-B3D2-48D4-85E6-067275229DD3}" type="presOf" srcId="{CAC31C96-6017-4185-83EE-7548358CE8CB}" destId="{0A45E45F-BFE4-4DFA-B33B-CD6A80F1CAAE}" srcOrd="1" destOrd="0" presId="urn:microsoft.com/office/officeart/2005/8/layout/cycle4"/>
    <dgm:cxn modelId="{0BA127A1-4AEC-43E7-8D7A-2779825B9606}" srcId="{3BACC7B2-36E3-4E59-8460-8B062D50F2B6}" destId="{7842AB0E-47B5-4B62-9E96-39BD6A451A87}" srcOrd="1" destOrd="0" parTransId="{3EF6E0D8-EA6C-4EE7-B756-94017E7FA019}" sibTransId="{94243BE7-EA33-4A8D-BE87-9574F3EAB5F5}"/>
    <dgm:cxn modelId="{6639A2A5-8C38-4DB6-A8A4-E926B0490305}" type="presOf" srcId="{B155758E-971F-4038-A497-0206F2FCB3B2}" destId="{6A2CB07D-3585-4AA7-ADBA-AAD9A78ED9B9}" srcOrd="1" destOrd="0" presId="urn:microsoft.com/office/officeart/2005/8/layout/cycle4"/>
    <dgm:cxn modelId="{EF3F1BAA-5590-4280-A0E4-78463FD7067D}" type="presOf" srcId="{22A58E05-D6CF-4CC0-A2F3-95D07DC2F708}" destId="{12D43194-47B3-4B67-8A29-5B9262BE18B9}" srcOrd="0" destOrd="3" presId="urn:microsoft.com/office/officeart/2005/8/layout/cycle4"/>
    <dgm:cxn modelId="{BF3370AA-3C3A-46B2-A6D9-F15223ACCF44}" type="presOf" srcId="{7842AB0E-47B5-4B62-9E96-39BD6A451A87}" destId="{A061F659-22AD-451D-B205-D694AEA1EC5F}" srcOrd="1" destOrd="1" presId="urn:microsoft.com/office/officeart/2005/8/layout/cycle4"/>
    <dgm:cxn modelId="{D7568AAC-A5CA-4910-A8C2-4F241E3008BE}" type="presOf" srcId="{22A58E05-D6CF-4CC0-A2F3-95D07DC2F708}" destId="{A061F659-22AD-451D-B205-D694AEA1EC5F}" srcOrd="1" destOrd="3" presId="urn:microsoft.com/office/officeart/2005/8/layout/cycle4"/>
    <dgm:cxn modelId="{95B38CB8-6DD5-4864-8788-1F09D7750BE8}" srcId="{4C42520A-4907-4819-98F2-26F5D5EEADE7}" destId="{B155758E-971F-4038-A497-0206F2FCB3B2}" srcOrd="0" destOrd="0" parTransId="{EAEA6267-F704-41BD-AB50-335FBCDDDD50}" sibTransId="{00EA10D1-C02D-430F-8296-8CCAA6E547CD}"/>
    <dgm:cxn modelId="{86B929BB-C77C-4F59-840E-90F92ECE6A04}" srcId="{A3A21457-17EB-4E3A-BF5A-B2EE14AB5EE2}" destId="{CAC31C96-6017-4185-83EE-7548358CE8CB}" srcOrd="0" destOrd="0" parTransId="{A598820C-549A-4045-92EC-A6DF345D1FE8}" sibTransId="{8DC291E6-BBE3-4379-AE19-A1BCC64B6F40}"/>
    <dgm:cxn modelId="{84F3F8C0-595D-4BDC-B5C8-EF9121D37612}" type="presOf" srcId="{47551F95-F78B-4E5B-8397-38105A075649}" destId="{B2E26CDE-AF8F-41E3-AB89-BFE08B12E4F0}" srcOrd="0" destOrd="0" presId="urn:microsoft.com/office/officeart/2005/8/layout/cycle4"/>
    <dgm:cxn modelId="{4FB987C7-7799-414F-BCC0-8DA06C23C533}" srcId="{3BACC7B2-36E3-4E59-8460-8B062D50F2B6}" destId="{32129E2D-8A0B-46D2-9732-F1982D5EA019}" srcOrd="2" destOrd="0" parTransId="{61DF9885-4153-4C2B-AC63-30C341F82D4C}" sibTransId="{2426798D-6933-43AE-8CE1-69BE449C8906}"/>
    <dgm:cxn modelId="{74EC5ECC-C605-4B37-8B82-5861E7BC8F0C}" srcId="{F788EF46-75E1-40D6-A4CC-B7BFEAEAA21F}" destId="{47551F95-F78B-4E5B-8397-38105A075649}" srcOrd="3" destOrd="0" parTransId="{B352CB84-7661-4E30-8FE3-5A63CA8EF1F7}" sibTransId="{177C7B2B-742F-44CE-8548-FFC5295A505C}"/>
    <dgm:cxn modelId="{7C0A7DEE-A2AE-42C6-9C2B-F05DB244D0E4}" type="presOf" srcId="{A3A21457-17EB-4E3A-BF5A-B2EE14AB5EE2}" destId="{028FFF48-AB8E-4747-A227-2BA639AC7336}" srcOrd="0" destOrd="0" presId="urn:microsoft.com/office/officeart/2005/8/layout/cycle4"/>
    <dgm:cxn modelId="{9F5AE2DA-3522-450C-95AB-3C2D9976A794}" type="presParOf" srcId="{2F97E893-5E69-49BE-8D19-A960B0B40C30}" destId="{D175E665-6A73-4E38-9977-19ABB614DD8F}" srcOrd="0" destOrd="0" presId="urn:microsoft.com/office/officeart/2005/8/layout/cycle4"/>
    <dgm:cxn modelId="{E9EC1287-CA76-4159-82AA-F982A2B73B0A}" type="presParOf" srcId="{D175E665-6A73-4E38-9977-19ABB614DD8F}" destId="{F3CB2F0F-3A95-467F-A36D-4A53902574C9}" srcOrd="0" destOrd="0" presId="urn:microsoft.com/office/officeart/2005/8/layout/cycle4"/>
    <dgm:cxn modelId="{2B42A22C-A9AB-48A7-80FF-76EFA7088A7C}" type="presParOf" srcId="{F3CB2F0F-3A95-467F-A36D-4A53902574C9}" destId="{12D43194-47B3-4B67-8A29-5B9262BE18B9}" srcOrd="0" destOrd="0" presId="urn:microsoft.com/office/officeart/2005/8/layout/cycle4"/>
    <dgm:cxn modelId="{CE16F0D9-58A6-4932-A9CD-4271A9C1FD2D}" type="presParOf" srcId="{F3CB2F0F-3A95-467F-A36D-4A53902574C9}" destId="{A061F659-22AD-451D-B205-D694AEA1EC5F}" srcOrd="1" destOrd="0" presId="urn:microsoft.com/office/officeart/2005/8/layout/cycle4"/>
    <dgm:cxn modelId="{74A503AB-C263-4511-8527-72273F5FB133}" type="presParOf" srcId="{D175E665-6A73-4E38-9977-19ABB614DD8F}" destId="{41C858C1-3E04-41B3-886B-078FCFE3D856}" srcOrd="1" destOrd="0" presId="urn:microsoft.com/office/officeart/2005/8/layout/cycle4"/>
    <dgm:cxn modelId="{A34CA958-9699-4A6E-996E-A6D8278ADACB}" type="presParOf" srcId="{41C858C1-3E04-41B3-886B-078FCFE3D856}" destId="{A404E928-0445-48F2-AAB4-25278BCC94C6}" srcOrd="0" destOrd="0" presId="urn:microsoft.com/office/officeart/2005/8/layout/cycle4"/>
    <dgm:cxn modelId="{0AC51B13-9873-4EE0-B158-96B57A47F652}" type="presParOf" srcId="{41C858C1-3E04-41B3-886B-078FCFE3D856}" destId="{6A2CB07D-3585-4AA7-ADBA-AAD9A78ED9B9}" srcOrd="1" destOrd="0" presId="urn:microsoft.com/office/officeart/2005/8/layout/cycle4"/>
    <dgm:cxn modelId="{7B1CD392-70D1-4789-A4E7-D21FD948EC0E}" type="presParOf" srcId="{D175E665-6A73-4E38-9977-19ABB614DD8F}" destId="{28157992-291B-408D-967D-5D578C0965AB}" srcOrd="2" destOrd="0" presId="urn:microsoft.com/office/officeart/2005/8/layout/cycle4"/>
    <dgm:cxn modelId="{663BBE20-E512-4162-B0B7-F5C94E0AA1D7}" type="presParOf" srcId="{28157992-291B-408D-967D-5D578C0965AB}" destId="{60005C13-27FC-4EB3-9B33-DBA9B589F4EB}" srcOrd="0" destOrd="0" presId="urn:microsoft.com/office/officeart/2005/8/layout/cycle4"/>
    <dgm:cxn modelId="{44559F73-277B-4955-A5F4-0832F7585698}" type="presParOf" srcId="{28157992-291B-408D-967D-5D578C0965AB}" destId="{0A45E45F-BFE4-4DFA-B33B-CD6A80F1CAAE}" srcOrd="1" destOrd="0" presId="urn:microsoft.com/office/officeart/2005/8/layout/cycle4"/>
    <dgm:cxn modelId="{3965B9A3-65A2-4247-B60D-496014B1BD72}" type="presParOf" srcId="{D175E665-6A73-4E38-9977-19ABB614DD8F}" destId="{1AE8D2A7-EC87-47D3-922D-D4A84F3EF733}" srcOrd="3" destOrd="0" presId="urn:microsoft.com/office/officeart/2005/8/layout/cycle4"/>
    <dgm:cxn modelId="{339CADB8-F961-41AB-9198-75B063A025C4}" type="presParOf" srcId="{1AE8D2A7-EC87-47D3-922D-D4A84F3EF733}" destId="{AA1A4619-5916-4151-BA2A-268FAB73E913}" srcOrd="0" destOrd="0" presId="urn:microsoft.com/office/officeart/2005/8/layout/cycle4"/>
    <dgm:cxn modelId="{1A7D9B95-1472-4639-A6F8-5389AE29CC0C}" type="presParOf" srcId="{1AE8D2A7-EC87-47D3-922D-D4A84F3EF733}" destId="{F1CC9E6F-11AE-4DC1-AB4D-B7AF095A3514}" srcOrd="1" destOrd="0" presId="urn:microsoft.com/office/officeart/2005/8/layout/cycle4"/>
    <dgm:cxn modelId="{0278EF89-2CE7-42B0-AF78-275E9AE94E52}" type="presParOf" srcId="{D175E665-6A73-4E38-9977-19ABB614DD8F}" destId="{BE17D03C-26D6-4541-BA37-03BFDC5A1E3B}" srcOrd="4" destOrd="0" presId="urn:microsoft.com/office/officeart/2005/8/layout/cycle4"/>
    <dgm:cxn modelId="{95496441-F4FA-428E-AD00-391F9D1410DC}" type="presParOf" srcId="{2F97E893-5E69-49BE-8D19-A960B0B40C30}" destId="{528EF65F-B1C9-46CE-8BAF-08084671684D}" srcOrd="1" destOrd="0" presId="urn:microsoft.com/office/officeart/2005/8/layout/cycle4"/>
    <dgm:cxn modelId="{C1CDD880-B760-48EC-9B4D-8B6B63A5286B}" type="presParOf" srcId="{528EF65F-B1C9-46CE-8BAF-08084671684D}" destId="{468A1095-1F58-4BDE-AC2D-EE4C599E4477}" srcOrd="0" destOrd="0" presId="urn:microsoft.com/office/officeart/2005/8/layout/cycle4"/>
    <dgm:cxn modelId="{928C5E6F-C448-4CB2-9219-E9DBB4B65A03}" type="presParOf" srcId="{528EF65F-B1C9-46CE-8BAF-08084671684D}" destId="{B494A228-3F41-4422-8BA3-3D9EC5B1C4AF}" srcOrd="1" destOrd="0" presId="urn:microsoft.com/office/officeart/2005/8/layout/cycle4"/>
    <dgm:cxn modelId="{0F21EDEC-1FF9-42FD-9AE0-84A66A87FF0B}" type="presParOf" srcId="{528EF65F-B1C9-46CE-8BAF-08084671684D}" destId="{028FFF48-AB8E-4747-A227-2BA639AC7336}" srcOrd="2" destOrd="0" presId="urn:microsoft.com/office/officeart/2005/8/layout/cycle4"/>
    <dgm:cxn modelId="{0BD39C58-E7DD-4320-93A8-BA526978D7E7}" type="presParOf" srcId="{528EF65F-B1C9-46CE-8BAF-08084671684D}" destId="{B2E26CDE-AF8F-41E3-AB89-BFE08B12E4F0}" srcOrd="3" destOrd="0" presId="urn:microsoft.com/office/officeart/2005/8/layout/cycle4"/>
    <dgm:cxn modelId="{F60A7AF5-FC78-4711-8D6B-4F2B1C65D4F8}" type="presParOf" srcId="{528EF65F-B1C9-46CE-8BAF-08084671684D}" destId="{CDC24DE5-5E42-48B6-8AF9-9CEAD98DBA2A}" srcOrd="4" destOrd="0" presId="urn:microsoft.com/office/officeart/2005/8/layout/cycle4"/>
    <dgm:cxn modelId="{1F93F068-D870-4949-BB88-992EE9DD08F1}" type="presParOf" srcId="{2F97E893-5E69-49BE-8D19-A960B0B40C30}" destId="{CE0D54BC-9DFF-4C4D-B956-BCB10940765C}" srcOrd="2" destOrd="0" presId="urn:microsoft.com/office/officeart/2005/8/layout/cycle4"/>
    <dgm:cxn modelId="{2948DBB7-A2CD-4797-B3F4-BC09E98CF669}" type="presParOf" srcId="{2F97E893-5E69-49BE-8D19-A960B0B40C30}" destId="{2E6B1494-DEF7-40D1-9D9A-E3AA145B2FC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AEB0B-F44E-4C7E-BB15-E7C49ABA1290}" type="doc">
      <dgm:prSet loTypeId="urn:microsoft.com/office/officeart/2005/8/layout/process1" loCatId="process" qsTypeId="urn:microsoft.com/office/officeart/2005/8/quickstyle/simple1" qsCatId="simple" csTypeId="urn:microsoft.com/office/officeart/2005/8/colors/accent1_3" csCatId="accent1" phldr="1"/>
      <dgm:spPr/>
    </dgm:pt>
    <dgm:pt modelId="{8E1E54F0-64CB-437C-BC5F-11F05772E12E}">
      <dgm:prSet phldrT="[Texto]"/>
      <dgm:spPr/>
      <dgm:t>
        <a:bodyPr/>
        <a:lstStyle/>
        <a:p>
          <a:r>
            <a:rPr lang="fr-FR" noProof="0"/>
            <a:t>Monopole Naturel du Pouvoir Public</a:t>
          </a:r>
        </a:p>
      </dgm:t>
    </dgm:pt>
    <dgm:pt modelId="{7E91E251-E533-4F56-9425-1A824699A3C1}" type="parTrans" cxnId="{7228824D-B1A6-4BCE-A1A3-F7EBD8F872BD}">
      <dgm:prSet/>
      <dgm:spPr/>
      <dgm:t>
        <a:bodyPr/>
        <a:lstStyle/>
        <a:p>
          <a:endParaRPr lang="pt-BR"/>
        </a:p>
      </dgm:t>
    </dgm:pt>
    <dgm:pt modelId="{C314F8D3-238D-4B0B-97CF-CF884BC4B1BF}" type="sibTrans" cxnId="{7228824D-B1A6-4BCE-A1A3-F7EBD8F872BD}">
      <dgm:prSet/>
      <dgm:spPr/>
      <dgm:t>
        <a:bodyPr/>
        <a:lstStyle/>
        <a:p>
          <a:endParaRPr lang="pt-BR"/>
        </a:p>
      </dgm:t>
    </dgm:pt>
    <dgm:pt modelId="{C2033D3A-AF25-46E3-AE69-EC1B7FDDFD06}">
      <dgm:prSet phldrT="[Texto]"/>
      <dgm:spPr/>
      <dgm:t>
        <a:bodyPr/>
        <a:lstStyle/>
        <a:p>
          <a:r>
            <a:rPr lang="fr-FR"/>
            <a:t>La machine publique n'a pas de conditions</a:t>
          </a:r>
          <a:endParaRPr lang="pt-BR"/>
        </a:p>
      </dgm:t>
    </dgm:pt>
    <dgm:pt modelId="{C538F096-5C0B-41C3-86B9-266535D21FD3}" type="parTrans" cxnId="{D364D7B9-0852-4250-A1EA-ECE9B066084C}">
      <dgm:prSet/>
      <dgm:spPr/>
      <dgm:t>
        <a:bodyPr/>
        <a:lstStyle/>
        <a:p>
          <a:endParaRPr lang="pt-BR"/>
        </a:p>
      </dgm:t>
    </dgm:pt>
    <dgm:pt modelId="{F846239A-E48A-4452-8D1C-DF9C28897EE4}" type="sibTrans" cxnId="{D364D7B9-0852-4250-A1EA-ECE9B066084C}">
      <dgm:prSet/>
      <dgm:spPr/>
      <dgm:t>
        <a:bodyPr/>
        <a:lstStyle/>
        <a:p>
          <a:endParaRPr lang="pt-BR"/>
        </a:p>
      </dgm:t>
    </dgm:pt>
    <dgm:pt modelId="{82D63F2E-F617-4DEE-98C0-FE4DF8A9B120}">
      <dgm:prSet phldrT="[Texto]"/>
      <dgm:spPr>
        <a:noFill/>
        <a:ln>
          <a:noFill/>
        </a:ln>
      </dgm:spPr>
      <dgm:t>
        <a:bodyPr/>
        <a:lstStyle/>
        <a:p>
          <a:endParaRPr lang="pt-BR"/>
        </a:p>
      </dgm:t>
    </dgm:pt>
    <dgm:pt modelId="{CE3F8619-FA63-4D21-BF97-F2914EB97665}" type="parTrans" cxnId="{C1604120-CEB3-4492-8D2F-97AFCE7CBF2A}">
      <dgm:prSet/>
      <dgm:spPr/>
      <dgm:t>
        <a:bodyPr/>
        <a:lstStyle/>
        <a:p>
          <a:endParaRPr lang="pt-BR"/>
        </a:p>
      </dgm:t>
    </dgm:pt>
    <dgm:pt modelId="{5037B38E-E830-4F11-9DF7-79F19DFD442E}" type="sibTrans" cxnId="{C1604120-CEB3-4492-8D2F-97AFCE7CBF2A}">
      <dgm:prSet/>
      <dgm:spPr/>
      <dgm:t>
        <a:bodyPr/>
        <a:lstStyle/>
        <a:p>
          <a:endParaRPr lang="pt-BR"/>
        </a:p>
      </dgm:t>
    </dgm:pt>
    <dgm:pt modelId="{0DE45C53-9549-4E56-97D6-CF500825C5C5}" type="pres">
      <dgm:prSet presAssocID="{F17AEB0B-F44E-4C7E-BB15-E7C49ABA1290}" presName="Name0" presStyleCnt="0">
        <dgm:presLayoutVars>
          <dgm:dir/>
          <dgm:resizeHandles val="exact"/>
        </dgm:presLayoutVars>
      </dgm:prSet>
      <dgm:spPr/>
    </dgm:pt>
    <dgm:pt modelId="{2E55B92C-A1E0-420A-951A-43D8356316B8}" type="pres">
      <dgm:prSet presAssocID="{8E1E54F0-64CB-437C-BC5F-11F05772E12E}" presName="node" presStyleLbl="node1" presStyleIdx="0" presStyleCnt="3">
        <dgm:presLayoutVars>
          <dgm:bulletEnabled val="1"/>
        </dgm:presLayoutVars>
      </dgm:prSet>
      <dgm:spPr/>
    </dgm:pt>
    <dgm:pt modelId="{A31EF3C9-6442-4AEB-82FE-1ACEFCCB0A57}" type="pres">
      <dgm:prSet presAssocID="{C314F8D3-238D-4B0B-97CF-CF884BC4B1BF}" presName="sibTrans" presStyleLbl="sibTrans2D1" presStyleIdx="0" presStyleCnt="2"/>
      <dgm:spPr/>
    </dgm:pt>
    <dgm:pt modelId="{95691B91-7BA7-4771-B72E-3AEBCB466935}" type="pres">
      <dgm:prSet presAssocID="{C314F8D3-238D-4B0B-97CF-CF884BC4B1BF}" presName="connectorText" presStyleLbl="sibTrans2D1" presStyleIdx="0" presStyleCnt="2"/>
      <dgm:spPr/>
    </dgm:pt>
    <dgm:pt modelId="{B06FBE89-2416-40B2-9F3D-D9165D3A9A75}" type="pres">
      <dgm:prSet presAssocID="{C2033D3A-AF25-46E3-AE69-EC1B7FDDFD06}" presName="node" presStyleLbl="node1" presStyleIdx="1" presStyleCnt="3">
        <dgm:presLayoutVars>
          <dgm:bulletEnabled val="1"/>
        </dgm:presLayoutVars>
      </dgm:prSet>
      <dgm:spPr/>
    </dgm:pt>
    <dgm:pt modelId="{7E3AD433-FC5E-47B0-B1E7-BDFA9EA0FA44}" type="pres">
      <dgm:prSet presAssocID="{F846239A-E48A-4452-8D1C-DF9C28897EE4}" presName="sibTrans" presStyleLbl="sibTrans2D1" presStyleIdx="1" presStyleCnt="2"/>
      <dgm:spPr/>
    </dgm:pt>
    <dgm:pt modelId="{84010DC8-9B53-41AB-9B67-30BA1FB30DE2}" type="pres">
      <dgm:prSet presAssocID="{F846239A-E48A-4452-8D1C-DF9C28897EE4}" presName="connectorText" presStyleLbl="sibTrans2D1" presStyleIdx="1" presStyleCnt="2"/>
      <dgm:spPr/>
    </dgm:pt>
    <dgm:pt modelId="{75F0174D-DAE9-442D-BE67-E7288B03D093}" type="pres">
      <dgm:prSet presAssocID="{82D63F2E-F617-4DEE-98C0-FE4DF8A9B120}" presName="node" presStyleLbl="node1" presStyleIdx="2" presStyleCnt="3">
        <dgm:presLayoutVars>
          <dgm:bulletEnabled val="1"/>
        </dgm:presLayoutVars>
      </dgm:prSet>
      <dgm:spPr/>
    </dgm:pt>
  </dgm:ptLst>
  <dgm:cxnLst>
    <dgm:cxn modelId="{C1604120-CEB3-4492-8D2F-97AFCE7CBF2A}" srcId="{F17AEB0B-F44E-4C7E-BB15-E7C49ABA1290}" destId="{82D63F2E-F617-4DEE-98C0-FE4DF8A9B120}" srcOrd="2" destOrd="0" parTransId="{CE3F8619-FA63-4D21-BF97-F2914EB97665}" sibTransId="{5037B38E-E830-4F11-9DF7-79F19DFD442E}"/>
    <dgm:cxn modelId="{86A15639-4ECF-435C-AEA9-012040C61D66}" type="presOf" srcId="{82D63F2E-F617-4DEE-98C0-FE4DF8A9B120}" destId="{75F0174D-DAE9-442D-BE67-E7288B03D093}" srcOrd="0" destOrd="0" presId="urn:microsoft.com/office/officeart/2005/8/layout/process1"/>
    <dgm:cxn modelId="{7807B263-65AE-42DD-AF46-FF1AD73BFF64}" type="presOf" srcId="{C314F8D3-238D-4B0B-97CF-CF884BC4B1BF}" destId="{A31EF3C9-6442-4AEB-82FE-1ACEFCCB0A57}" srcOrd="0" destOrd="0" presId="urn:microsoft.com/office/officeart/2005/8/layout/process1"/>
    <dgm:cxn modelId="{EB18396B-2B0E-4D33-AADF-EC05FD47E270}" type="presOf" srcId="{8E1E54F0-64CB-437C-BC5F-11F05772E12E}" destId="{2E55B92C-A1E0-420A-951A-43D8356316B8}" srcOrd="0" destOrd="0" presId="urn:microsoft.com/office/officeart/2005/8/layout/process1"/>
    <dgm:cxn modelId="{7228824D-B1A6-4BCE-A1A3-F7EBD8F872BD}" srcId="{F17AEB0B-F44E-4C7E-BB15-E7C49ABA1290}" destId="{8E1E54F0-64CB-437C-BC5F-11F05772E12E}" srcOrd="0" destOrd="0" parTransId="{7E91E251-E533-4F56-9425-1A824699A3C1}" sibTransId="{C314F8D3-238D-4B0B-97CF-CF884BC4B1BF}"/>
    <dgm:cxn modelId="{338A8088-6817-4B5A-A8A8-BE10820D181E}" type="presOf" srcId="{F17AEB0B-F44E-4C7E-BB15-E7C49ABA1290}" destId="{0DE45C53-9549-4E56-97D6-CF500825C5C5}" srcOrd="0" destOrd="0" presId="urn:microsoft.com/office/officeart/2005/8/layout/process1"/>
    <dgm:cxn modelId="{D364D7B9-0852-4250-A1EA-ECE9B066084C}" srcId="{F17AEB0B-F44E-4C7E-BB15-E7C49ABA1290}" destId="{C2033D3A-AF25-46E3-AE69-EC1B7FDDFD06}" srcOrd="1" destOrd="0" parTransId="{C538F096-5C0B-41C3-86B9-266535D21FD3}" sibTransId="{F846239A-E48A-4452-8D1C-DF9C28897EE4}"/>
    <dgm:cxn modelId="{B9EAD5D4-FA4C-4542-8CD8-5180F2788E15}" type="presOf" srcId="{C2033D3A-AF25-46E3-AE69-EC1B7FDDFD06}" destId="{B06FBE89-2416-40B2-9F3D-D9165D3A9A75}" srcOrd="0" destOrd="0" presId="urn:microsoft.com/office/officeart/2005/8/layout/process1"/>
    <dgm:cxn modelId="{06AA60E0-92B6-4DEB-A119-4F77AB8727FC}" type="presOf" srcId="{F846239A-E48A-4452-8D1C-DF9C28897EE4}" destId="{7E3AD433-FC5E-47B0-B1E7-BDFA9EA0FA44}" srcOrd="0" destOrd="0" presId="urn:microsoft.com/office/officeart/2005/8/layout/process1"/>
    <dgm:cxn modelId="{AF2B67F1-6998-4002-B6AD-8626F5219FF0}" type="presOf" srcId="{C314F8D3-238D-4B0B-97CF-CF884BC4B1BF}" destId="{95691B91-7BA7-4771-B72E-3AEBCB466935}" srcOrd="1" destOrd="0" presId="urn:microsoft.com/office/officeart/2005/8/layout/process1"/>
    <dgm:cxn modelId="{B0653CF5-E27B-4C6C-AC80-09212ADD2A8C}" type="presOf" srcId="{F846239A-E48A-4452-8D1C-DF9C28897EE4}" destId="{84010DC8-9B53-41AB-9B67-30BA1FB30DE2}" srcOrd="1" destOrd="0" presId="urn:microsoft.com/office/officeart/2005/8/layout/process1"/>
    <dgm:cxn modelId="{173AEE47-54A0-4F3F-A248-25555AC49DDB}" type="presParOf" srcId="{0DE45C53-9549-4E56-97D6-CF500825C5C5}" destId="{2E55B92C-A1E0-420A-951A-43D8356316B8}" srcOrd="0" destOrd="0" presId="urn:microsoft.com/office/officeart/2005/8/layout/process1"/>
    <dgm:cxn modelId="{B06326F7-6E43-41AD-A7AB-8E8FB6AAD751}" type="presParOf" srcId="{0DE45C53-9549-4E56-97D6-CF500825C5C5}" destId="{A31EF3C9-6442-4AEB-82FE-1ACEFCCB0A57}" srcOrd="1" destOrd="0" presId="urn:microsoft.com/office/officeart/2005/8/layout/process1"/>
    <dgm:cxn modelId="{0E2B354D-E90A-4608-AE3E-A86D39A6F289}" type="presParOf" srcId="{A31EF3C9-6442-4AEB-82FE-1ACEFCCB0A57}" destId="{95691B91-7BA7-4771-B72E-3AEBCB466935}" srcOrd="0" destOrd="0" presId="urn:microsoft.com/office/officeart/2005/8/layout/process1"/>
    <dgm:cxn modelId="{E313653C-D27D-4320-B838-C6FD8CF40F12}" type="presParOf" srcId="{0DE45C53-9549-4E56-97D6-CF500825C5C5}" destId="{B06FBE89-2416-40B2-9F3D-D9165D3A9A75}" srcOrd="2" destOrd="0" presId="urn:microsoft.com/office/officeart/2005/8/layout/process1"/>
    <dgm:cxn modelId="{7FF7B29A-E85D-4824-8FC8-B603925605D2}" type="presParOf" srcId="{0DE45C53-9549-4E56-97D6-CF500825C5C5}" destId="{7E3AD433-FC5E-47B0-B1E7-BDFA9EA0FA44}" srcOrd="3" destOrd="0" presId="urn:microsoft.com/office/officeart/2005/8/layout/process1"/>
    <dgm:cxn modelId="{60153C15-49B0-4682-A3B7-476415418BD8}" type="presParOf" srcId="{7E3AD433-FC5E-47B0-B1E7-BDFA9EA0FA44}" destId="{84010DC8-9B53-41AB-9B67-30BA1FB30DE2}" srcOrd="0" destOrd="0" presId="urn:microsoft.com/office/officeart/2005/8/layout/process1"/>
    <dgm:cxn modelId="{65BFBA72-95D1-448A-A1C8-F01FCD84EA52}" type="presParOf" srcId="{0DE45C53-9549-4E56-97D6-CF500825C5C5}" destId="{75F0174D-DAE9-442D-BE67-E7288B03D09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2C9C8-4103-4D41-8FF6-6C660081FC64}"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pt-BR"/>
        </a:p>
      </dgm:t>
    </dgm:pt>
    <dgm:pt modelId="{E74D8097-B8C1-466D-A20C-2EEF3E827431}">
      <dgm:prSet phldrT="[Texto]"/>
      <dgm:spPr/>
      <dgm:t>
        <a:bodyPr/>
        <a:lstStyle/>
        <a:p>
          <a:r>
            <a:rPr lang="fr-FR" noProof="0"/>
            <a:t>Financement</a:t>
          </a:r>
        </a:p>
      </dgm:t>
    </dgm:pt>
    <dgm:pt modelId="{362A4354-D17B-47A5-871A-B15B56867527}" type="parTrans" cxnId="{16D4497B-60AB-464F-93E7-CC665256F4A7}">
      <dgm:prSet/>
      <dgm:spPr/>
      <dgm:t>
        <a:bodyPr/>
        <a:lstStyle/>
        <a:p>
          <a:endParaRPr lang="fr-FR" noProof="0"/>
        </a:p>
      </dgm:t>
    </dgm:pt>
    <dgm:pt modelId="{BA051949-3E8A-4474-A715-3EC4BE9F6838}" type="sibTrans" cxnId="{16D4497B-60AB-464F-93E7-CC665256F4A7}">
      <dgm:prSet/>
      <dgm:spPr/>
      <dgm:t>
        <a:bodyPr/>
        <a:lstStyle/>
        <a:p>
          <a:endParaRPr lang="fr-FR" noProof="0"/>
        </a:p>
      </dgm:t>
    </dgm:pt>
    <dgm:pt modelId="{68606068-F7FC-4A6D-B37B-3843D9514286}">
      <dgm:prSet phldrT="[Texto]"/>
      <dgm:spPr/>
      <dgm:t>
        <a:bodyPr/>
        <a:lstStyle/>
        <a:p>
          <a:r>
            <a:rPr lang="fr-FR" noProof="0"/>
            <a:t>Péage Urbain</a:t>
          </a:r>
        </a:p>
      </dgm:t>
    </dgm:pt>
    <dgm:pt modelId="{49D74E2D-E2F8-409A-A53D-6D8D32C7D321}" type="parTrans" cxnId="{76C42DCC-DFAF-43DA-894B-0FE0C53819C2}">
      <dgm:prSet/>
      <dgm:spPr/>
      <dgm:t>
        <a:bodyPr/>
        <a:lstStyle/>
        <a:p>
          <a:endParaRPr lang="fr-FR" noProof="0"/>
        </a:p>
      </dgm:t>
    </dgm:pt>
    <dgm:pt modelId="{1AAAC606-5296-41A4-A3BC-71013EB67DFA}" type="sibTrans" cxnId="{76C42DCC-DFAF-43DA-894B-0FE0C53819C2}">
      <dgm:prSet/>
      <dgm:spPr/>
      <dgm:t>
        <a:bodyPr/>
        <a:lstStyle/>
        <a:p>
          <a:endParaRPr lang="fr-FR" noProof="0"/>
        </a:p>
      </dgm:t>
    </dgm:pt>
    <dgm:pt modelId="{C928EFAF-79A3-475F-99F9-89F72B451D87}">
      <dgm:prSet phldrT="[Texto]"/>
      <dgm:spPr/>
      <dgm:t>
        <a:bodyPr/>
        <a:lstStyle/>
        <a:p>
          <a:r>
            <a:rPr lang="fr-FR" noProof="0"/>
            <a:t>Coûts d’externalités</a:t>
          </a:r>
        </a:p>
      </dgm:t>
    </dgm:pt>
    <dgm:pt modelId="{0B8AD26A-E1C7-42B6-BE0E-88713801E18D}" type="parTrans" cxnId="{A5DC68D4-1095-4BD5-8D4E-313ECE7170B4}">
      <dgm:prSet/>
      <dgm:spPr/>
      <dgm:t>
        <a:bodyPr/>
        <a:lstStyle/>
        <a:p>
          <a:endParaRPr lang="fr-FR" noProof="0"/>
        </a:p>
      </dgm:t>
    </dgm:pt>
    <dgm:pt modelId="{45DDF065-8A5E-4951-8E0C-6056CA0DD180}" type="sibTrans" cxnId="{A5DC68D4-1095-4BD5-8D4E-313ECE7170B4}">
      <dgm:prSet/>
      <dgm:spPr/>
      <dgm:t>
        <a:bodyPr/>
        <a:lstStyle/>
        <a:p>
          <a:endParaRPr lang="fr-FR" noProof="0"/>
        </a:p>
      </dgm:t>
    </dgm:pt>
    <dgm:pt modelId="{ECF1B37C-3B59-45D0-87D1-EA4BCEA5B071}">
      <dgm:prSet phldrT="[Texto]"/>
      <dgm:spPr/>
      <dgm:t>
        <a:bodyPr/>
        <a:lstStyle/>
        <a:p>
          <a:r>
            <a:rPr lang="fr-FR" noProof="0"/>
            <a:t>Fonds Souverains</a:t>
          </a:r>
        </a:p>
      </dgm:t>
    </dgm:pt>
    <dgm:pt modelId="{9CF394B1-625B-443C-A841-A3A77D505AFC}" type="parTrans" cxnId="{3C99589C-8885-4FCC-AB0E-53142F0896A6}">
      <dgm:prSet/>
      <dgm:spPr/>
      <dgm:t>
        <a:bodyPr/>
        <a:lstStyle/>
        <a:p>
          <a:endParaRPr lang="fr-FR" noProof="0"/>
        </a:p>
      </dgm:t>
    </dgm:pt>
    <dgm:pt modelId="{60222180-D50E-4141-ABDE-66EB785C57DE}" type="sibTrans" cxnId="{3C99589C-8885-4FCC-AB0E-53142F0896A6}">
      <dgm:prSet/>
      <dgm:spPr/>
      <dgm:t>
        <a:bodyPr/>
        <a:lstStyle/>
        <a:p>
          <a:endParaRPr lang="fr-FR" noProof="0"/>
        </a:p>
      </dgm:t>
    </dgm:pt>
    <dgm:pt modelId="{8AFCD215-E0A1-44F2-B68F-014294A04FD2}">
      <dgm:prSet phldrT="[Texto]"/>
      <dgm:spPr>
        <a:solidFill>
          <a:schemeClr val="accent1">
            <a:lumMod val="40000"/>
            <a:lumOff val="60000"/>
          </a:schemeClr>
        </a:solidFill>
      </dgm:spPr>
      <dgm:t>
        <a:bodyPr/>
        <a:lstStyle/>
        <a:p>
          <a:r>
            <a:rPr lang="fr-FR" b="1" noProof="0"/>
            <a:t>Captation de la Rente</a:t>
          </a:r>
        </a:p>
      </dgm:t>
    </dgm:pt>
    <dgm:pt modelId="{B323ECAB-1E88-4553-87DD-2CAF1888BB43}" type="parTrans" cxnId="{A0C13226-BC6B-4CB4-9EDA-CD382BA3A994}">
      <dgm:prSet/>
      <dgm:spPr/>
      <dgm:t>
        <a:bodyPr/>
        <a:lstStyle/>
        <a:p>
          <a:endParaRPr lang="fr-FR" noProof="0"/>
        </a:p>
      </dgm:t>
    </dgm:pt>
    <dgm:pt modelId="{D6F4AD53-E4CB-4C06-B7F4-4D75DCD20F2A}" type="sibTrans" cxnId="{A0C13226-BC6B-4CB4-9EDA-CD382BA3A994}">
      <dgm:prSet/>
      <dgm:spPr/>
      <dgm:t>
        <a:bodyPr/>
        <a:lstStyle/>
        <a:p>
          <a:endParaRPr lang="fr-FR" noProof="0"/>
        </a:p>
      </dgm:t>
    </dgm:pt>
    <dgm:pt modelId="{C5E9B923-D5F1-46D0-8E10-03F9490B336F}">
      <dgm:prSet phldrT="[Texto]"/>
      <dgm:spPr/>
      <dgm:t>
        <a:bodyPr/>
        <a:lstStyle/>
        <a:p>
          <a:r>
            <a:rPr lang="fr-FR" noProof="0"/>
            <a:t>PPP</a:t>
          </a:r>
        </a:p>
      </dgm:t>
    </dgm:pt>
    <dgm:pt modelId="{15539183-A2DF-4769-83D2-926C4A500609}" type="parTrans" cxnId="{7CD8842E-A2FD-4A59-B755-6E4FF96A1C42}">
      <dgm:prSet/>
      <dgm:spPr/>
      <dgm:t>
        <a:bodyPr/>
        <a:lstStyle/>
        <a:p>
          <a:endParaRPr lang="fr-FR" noProof="0"/>
        </a:p>
      </dgm:t>
    </dgm:pt>
    <dgm:pt modelId="{7057E869-BCC8-4163-A932-D9C21BEC041D}" type="sibTrans" cxnId="{7CD8842E-A2FD-4A59-B755-6E4FF96A1C42}">
      <dgm:prSet/>
      <dgm:spPr/>
      <dgm:t>
        <a:bodyPr/>
        <a:lstStyle/>
        <a:p>
          <a:endParaRPr lang="fr-FR" noProof="0"/>
        </a:p>
      </dgm:t>
    </dgm:pt>
    <dgm:pt modelId="{CC3CA213-9E79-40B4-AAC9-BE7668A1E839}" type="pres">
      <dgm:prSet presAssocID="{B9C2C9C8-4103-4D41-8FF6-6C660081FC64}" presName="Name0" presStyleCnt="0">
        <dgm:presLayoutVars>
          <dgm:chMax val="1"/>
          <dgm:dir/>
          <dgm:animLvl val="ctr"/>
          <dgm:resizeHandles val="exact"/>
        </dgm:presLayoutVars>
      </dgm:prSet>
      <dgm:spPr/>
    </dgm:pt>
    <dgm:pt modelId="{34777D17-20C1-4A3F-B446-4D136200442E}" type="pres">
      <dgm:prSet presAssocID="{E74D8097-B8C1-466D-A20C-2EEF3E827431}" presName="centerShape" presStyleLbl="node0" presStyleIdx="0" presStyleCnt="1"/>
      <dgm:spPr/>
    </dgm:pt>
    <dgm:pt modelId="{D26F4598-B919-424B-8940-88779FCC7F01}" type="pres">
      <dgm:prSet presAssocID="{68606068-F7FC-4A6D-B37B-3843D9514286}" presName="node" presStyleLbl="node1" presStyleIdx="0" presStyleCnt="5">
        <dgm:presLayoutVars>
          <dgm:bulletEnabled val="1"/>
        </dgm:presLayoutVars>
      </dgm:prSet>
      <dgm:spPr/>
    </dgm:pt>
    <dgm:pt modelId="{3408132F-5A7D-489E-A890-D6659E3EC429}" type="pres">
      <dgm:prSet presAssocID="{68606068-F7FC-4A6D-B37B-3843D9514286}" presName="dummy" presStyleCnt="0"/>
      <dgm:spPr/>
    </dgm:pt>
    <dgm:pt modelId="{EB6D6EA2-4ED4-454E-9E24-069E3F75161D}" type="pres">
      <dgm:prSet presAssocID="{1AAAC606-5296-41A4-A3BC-71013EB67DFA}" presName="sibTrans" presStyleLbl="sibTrans2D1" presStyleIdx="0" presStyleCnt="5"/>
      <dgm:spPr/>
    </dgm:pt>
    <dgm:pt modelId="{D7B45AAE-4686-4320-A312-85278ED685D3}" type="pres">
      <dgm:prSet presAssocID="{C928EFAF-79A3-475F-99F9-89F72B451D87}" presName="node" presStyleLbl="node1" presStyleIdx="1" presStyleCnt="5">
        <dgm:presLayoutVars>
          <dgm:bulletEnabled val="1"/>
        </dgm:presLayoutVars>
      </dgm:prSet>
      <dgm:spPr/>
    </dgm:pt>
    <dgm:pt modelId="{873B3B9E-3053-48CE-A8DF-E6CA8A956A7F}" type="pres">
      <dgm:prSet presAssocID="{C928EFAF-79A3-475F-99F9-89F72B451D87}" presName="dummy" presStyleCnt="0"/>
      <dgm:spPr/>
    </dgm:pt>
    <dgm:pt modelId="{9807F18A-0E81-4F85-9274-E2DCD06257FC}" type="pres">
      <dgm:prSet presAssocID="{45DDF065-8A5E-4951-8E0C-6056CA0DD180}" presName="sibTrans" presStyleLbl="sibTrans2D1" presStyleIdx="1" presStyleCnt="5"/>
      <dgm:spPr/>
    </dgm:pt>
    <dgm:pt modelId="{2C0E1B04-3CE1-4B28-A769-E5FDA7CB0B67}" type="pres">
      <dgm:prSet presAssocID="{ECF1B37C-3B59-45D0-87D1-EA4BCEA5B071}" presName="node" presStyleLbl="node1" presStyleIdx="2" presStyleCnt="5" custRadScaleRad="100164" custRadScaleInc="-5613">
        <dgm:presLayoutVars>
          <dgm:bulletEnabled val="1"/>
        </dgm:presLayoutVars>
      </dgm:prSet>
      <dgm:spPr/>
    </dgm:pt>
    <dgm:pt modelId="{52320738-F8AD-42C1-A4B8-A3B09F0D0D04}" type="pres">
      <dgm:prSet presAssocID="{ECF1B37C-3B59-45D0-87D1-EA4BCEA5B071}" presName="dummy" presStyleCnt="0"/>
      <dgm:spPr/>
    </dgm:pt>
    <dgm:pt modelId="{5E000520-340E-450B-B293-4627DB7C5D53}" type="pres">
      <dgm:prSet presAssocID="{60222180-D50E-4141-ABDE-66EB785C57DE}" presName="sibTrans" presStyleLbl="sibTrans2D1" presStyleIdx="2" presStyleCnt="5"/>
      <dgm:spPr/>
    </dgm:pt>
    <dgm:pt modelId="{2C927B50-9CE2-4659-BADA-73DB466278B1}" type="pres">
      <dgm:prSet presAssocID="{C5E9B923-D5F1-46D0-8E10-03F9490B336F}" presName="node" presStyleLbl="node1" presStyleIdx="3" presStyleCnt="5">
        <dgm:presLayoutVars>
          <dgm:bulletEnabled val="1"/>
        </dgm:presLayoutVars>
      </dgm:prSet>
      <dgm:spPr/>
    </dgm:pt>
    <dgm:pt modelId="{A6D58134-41F9-4E05-9A18-4B60BB03EB6B}" type="pres">
      <dgm:prSet presAssocID="{C5E9B923-D5F1-46D0-8E10-03F9490B336F}" presName="dummy" presStyleCnt="0"/>
      <dgm:spPr/>
    </dgm:pt>
    <dgm:pt modelId="{6DF02B78-0028-41E9-822F-19D91189A456}" type="pres">
      <dgm:prSet presAssocID="{7057E869-BCC8-4163-A932-D9C21BEC041D}" presName="sibTrans" presStyleLbl="sibTrans2D1" presStyleIdx="3" presStyleCnt="5"/>
      <dgm:spPr/>
    </dgm:pt>
    <dgm:pt modelId="{EC0FFEC9-94BD-4C3F-ABC3-849124774C13}" type="pres">
      <dgm:prSet presAssocID="{8AFCD215-E0A1-44F2-B68F-014294A04FD2}" presName="node" presStyleLbl="node1" presStyleIdx="4" presStyleCnt="5">
        <dgm:presLayoutVars>
          <dgm:bulletEnabled val="1"/>
        </dgm:presLayoutVars>
      </dgm:prSet>
      <dgm:spPr/>
    </dgm:pt>
    <dgm:pt modelId="{1CD93664-8147-4748-A32E-E8E37FD53445}" type="pres">
      <dgm:prSet presAssocID="{8AFCD215-E0A1-44F2-B68F-014294A04FD2}" presName="dummy" presStyleCnt="0"/>
      <dgm:spPr/>
    </dgm:pt>
    <dgm:pt modelId="{DDD85A8A-5B3E-41A3-97EC-6CB456B90CA5}" type="pres">
      <dgm:prSet presAssocID="{D6F4AD53-E4CB-4C06-B7F4-4D75DCD20F2A}" presName="sibTrans" presStyleLbl="sibTrans2D1" presStyleIdx="4" presStyleCnt="5"/>
      <dgm:spPr/>
    </dgm:pt>
  </dgm:ptLst>
  <dgm:cxnLst>
    <dgm:cxn modelId="{BA1B0508-76E1-4A2F-84EE-2BC4B2B07196}" type="presOf" srcId="{60222180-D50E-4141-ABDE-66EB785C57DE}" destId="{5E000520-340E-450B-B293-4627DB7C5D53}" srcOrd="0" destOrd="0" presId="urn:microsoft.com/office/officeart/2005/8/layout/radial6"/>
    <dgm:cxn modelId="{A0C13226-BC6B-4CB4-9EDA-CD382BA3A994}" srcId="{E74D8097-B8C1-466D-A20C-2EEF3E827431}" destId="{8AFCD215-E0A1-44F2-B68F-014294A04FD2}" srcOrd="4" destOrd="0" parTransId="{B323ECAB-1E88-4553-87DD-2CAF1888BB43}" sibTransId="{D6F4AD53-E4CB-4C06-B7F4-4D75DCD20F2A}"/>
    <dgm:cxn modelId="{7CD8842E-A2FD-4A59-B755-6E4FF96A1C42}" srcId="{E74D8097-B8C1-466D-A20C-2EEF3E827431}" destId="{C5E9B923-D5F1-46D0-8E10-03F9490B336F}" srcOrd="3" destOrd="0" parTransId="{15539183-A2DF-4769-83D2-926C4A500609}" sibTransId="{7057E869-BCC8-4163-A932-D9C21BEC041D}"/>
    <dgm:cxn modelId="{D68E1934-84BE-44D6-BEB7-D49E79E0ED03}" type="presOf" srcId="{E74D8097-B8C1-466D-A20C-2EEF3E827431}" destId="{34777D17-20C1-4A3F-B446-4D136200442E}" srcOrd="0" destOrd="0" presId="urn:microsoft.com/office/officeart/2005/8/layout/radial6"/>
    <dgm:cxn modelId="{3F48E234-59D5-41F9-988B-BF021E3D00B6}" type="presOf" srcId="{ECF1B37C-3B59-45D0-87D1-EA4BCEA5B071}" destId="{2C0E1B04-3CE1-4B28-A769-E5FDA7CB0B67}" srcOrd="0" destOrd="0" presId="urn:microsoft.com/office/officeart/2005/8/layout/radial6"/>
    <dgm:cxn modelId="{EDFEEF69-F44B-4FAC-B3CB-563A782C888B}" type="presOf" srcId="{D6F4AD53-E4CB-4C06-B7F4-4D75DCD20F2A}" destId="{DDD85A8A-5B3E-41A3-97EC-6CB456B90CA5}" srcOrd="0" destOrd="0" presId="urn:microsoft.com/office/officeart/2005/8/layout/radial6"/>
    <dgm:cxn modelId="{16D4497B-60AB-464F-93E7-CC665256F4A7}" srcId="{B9C2C9C8-4103-4D41-8FF6-6C660081FC64}" destId="{E74D8097-B8C1-466D-A20C-2EEF3E827431}" srcOrd="0" destOrd="0" parTransId="{362A4354-D17B-47A5-871A-B15B56867527}" sibTransId="{BA051949-3E8A-4474-A715-3EC4BE9F6838}"/>
    <dgm:cxn modelId="{F794B680-B8D2-4684-B8E5-D2A77411FC87}" type="presOf" srcId="{8AFCD215-E0A1-44F2-B68F-014294A04FD2}" destId="{EC0FFEC9-94BD-4C3F-ABC3-849124774C13}" srcOrd="0" destOrd="0" presId="urn:microsoft.com/office/officeart/2005/8/layout/radial6"/>
    <dgm:cxn modelId="{D06BD29A-0919-46DD-97CF-79EA6A34DFEE}" type="presOf" srcId="{68606068-F7FC-4A6D-B37B-3843D9514286}" destId="{D26F4598-B919-424B-8940-88779FCC7F01}" srcOrd="0" destOrd="0" presId="urn:microsoft.com/office/officeart/2005/8/layout/radial6"/>
    <dgm:cxn modelId="{3C99589C-8885-4FCC-AB0E-53142F0896A6}" srcId="{E74D8097-B8C1-466D-A20C-2EEF3E827431}" destId="{ECF1B37C-3B59-45D0-87D1-EA4BCEA5B071}" srcOrd="2" destOrd="0" parTransId="{9CF394B1-625B-443C-A841-A3A77D505AFC}" sibTransId="{60222180-D50E-4141-ABDE-66EB785C57DE}"/>
    <dgm:cxn modelId="{0E115AA0-F78B-43D1-B865-F86995F0589B}" type="presOf" srcId="{B9C2C9C8-4103-4D41-8FF6-6C660081FC64}" destId="{CC3CA213-9E79-40B4-AAC9-BE7668A1E839}" srcOrd="0" destOrd="0" presId="urn:microsoft.com/office/officeart/2005/8/layout/radial6"/>
    <dgm:cxn modelId="{2E1BFFA4-417D-4153-B15D-D5973E8E1337}" type="presOf" srcId="{C5E9B923-D5F1-46D0-8E10-03F9490B336F}" destId="{2C927B50-9CE2-4659-BADA-73DB466278B1}" srcOrd="0" destOrd="0" presId="urn:microsoft.com/office/officeart/2005/8/layout/radial6"/>
    <dgm:cxn modelId="{32616DA7-19EC-43CA-9C1D-B18AB964CC55}" type="presOf" srcId="{45DDF065-8A5E-4951-8E0C-6056CA0DD180}" destId="{9807F18A-0E81-4F85-9274-E2DCD06257FC}" srcOrd="0" destOrd="0" presId="urn:microsoft.com/office/officeart/2005/8/layout/radial6"/>
    <dgm:cxn modelId="{90AF54B4-564C-414F-9D82-391EE5FAB301}" type="presOf" srcId="{1AAAC606-5296-41A4-A3BC-71013EB67DFA}" destId="{EB6D6EA2-4ED4-454E-9E24-069E3F75161D}" srcOrd="0" destOrd="0" presId="urn:microsoft.com/office/officeart/2005/8/layout/radial6"/>
    <dgm:cxn modelId="{97A5A1C5-B71E-46B9-9C61-1C8650B142D5}" type="presOf" srcId="{7057E869-BCC8-4163-A932-D9C21BEC041D}" destId="{6DF02B78-0028-41E9-822F-19D91189A456}" srcOrd="0" destOrd="0" presId="urn:microsoft.com/office/officeart/2005/8/layout/radial6"/>
    <dgm:cxn modelId="{76C42DCC-DFAF-43DA-894B-0FE0C53819C2}" srcId="{E74D8097-B8C1-466D-A20C-2EEF3E827431}" destId="{68606068-F7FC-4A6D-B37B-3843D9514286}" srcOrd="0" destOrd="0" parTransId="{49D74E2D-E2F8-409A-A53D-6D8D32C7D321}" sibTransId="{1AAAC606-5296-41A4-A3BC-71013EB67DFA}"/>
    <dgm:cxn modelId="{A5DC68D4-1095-4BD5-8D4E-313ECE7170B4}" srcId="{E74D8097-B8C1-466D-A20C-2EEF3E827431}" destId="{C928EFAF-79A3-475F-99F9-89F72B451D87}" srcOrd="1" destOrd="0" parTransId="{0B8AD26A-E1C7-42B6-BE0E-88713801E18D}" sibTransId="{45DDF065-8A5E-4951-8E0C-6056CA0DD180}"/>
    <dgm:cxn modelId="{8A5991DD-98D5-4E5C-88A2-1A8187DD9F54}" type="presOf" srcId="{C928EFAF-79A3-475F-99F9-89F72B451D87}" destId="{D7B45AAE-4686-4320-A312-85278ED685D3}" srcOrd="0" destOrd="0" presId="urn:microsoft.com/office/officeart/2005/8/layout/radial6"/>
    <dgm:cxn modelId="{F561DF0F-CC1A-42C8-AFAB-BB5B0D63EC12}" type="presParOf" srcId="{CC3CA213-9E79-40B4-AAC9-BE7668A1E839}" destId="{34777D17-20C1-4A3F-B446-4D136200442E}" srcOrd="0" destOrd="0" presId="urn:microsoft.com/office/officeart/2005/8/layout/radial6"/>
    <dgm:cxn modelId="{4CFCC4FF-C3E1-4C8F-A315-182F01019C86}" type="presParOf" srcId="{CC3CA213-9E79-40B4-AAC9-BE7668A1E839}" destId="{D26F4598-B919-424B-8940-88779FCC7F01}" srcOrd="1" destOrd="0" presId="urn:microsoft.com/office/officeart/2005/8/layout/radial6"/>
    <dgm:cxn modelId="{AB5C03B8-7A0A-4954-9F4F-713505EF9BAD}" type="presParOf" srcId="{CC3CA213-9E79-40B4-AAC9-BE7668A1E839}" destId="{3408132F-5A7D-489E-A890-D6659E3EC429}" srcOrd="2" destOrd="0" presId="urn:microsoft.com/office/officeart/2005/8/layout/radial6"/>
    <dgm:cxn modelId="{D71AFACA-5644-4D6C-8DC9-35484A815D72}" type="presParOf" srcId="{CC3CA213-9E79-40B4-AAC9-BE7668A1E839}" destId="{EB6D6EA2-4ED4-454E-9E24-069E3F75161D}" srcOrd="3" destOrd="0" presId="urn:microsoft.com/office/officeart/2005/8/layout/radial6"/>
    <dgm:cxn modelId="{FBCA796B-ABAE-43EA-8402-6B0C2F0AA1DD}" type="presParOf" srcId="{CC3CA213-9E79-40B4-AAC9-BE7668A1E839}" destId="{D7B45AAE-4686-4320-A312-85278ED685D3}" srcOrd="4" destOrd="0" presId="urn:microsoft.com/office/officeart/2005/8/layout/radial6"/>
    <dgm:cxn modelId="{02343C44-B145-47F4-81A5-CB352BA26046}" type="presParOf" srcId="{CC3CA213-9E79-40B4-AAC9-BE7668A1E839}" destId="{873B3B9E-3053-48CE-A8DF-E6CA8A956A7F}" srcOrd="5" destOrd="0" presId="urn:microsoft.com/office/officeart/2005/8/layout/radial6"/>
    <dgm:cxn modelId="{997DA0E5-44E6-422E-AC34-24037F525A23}" type="presParOf" srcId="{CC3CA213-9E79-40B4-AAC9-BE7668A1E839}" destId="{9807F18A-0E81-4F85-9274-E2DCD06257FC}" srcOrd="6" destOrd="0" presId="urn:microsoft.com/office/officeart/2005/8/layout/radial6"/>
    <dgm:cxn modelId="{F9F181BF-F8F8-4B87-9165-752B6EF6AE59}" type="presParOf" srcId="{CC3CA213-9E79-40B4-AAC9-BE7668A1E839}" destId="{2C0E1B04-3CE1-4B28-A769-E5FDA7CB0B67}" srcOrd="7" destOrd="0" presId="urn:microsoft.com/office/officeart/2005/8/layout/radial6"/>
    <dgm:cxn modelId="{11C8A886-3F19-4E64-9F25-BB5D7FAF1E1B}" type="presParOf" srcId="{CC3CA213-9E79-40B4-AAC9-BE7668A1E839}" destId="{52320738-F8AD-42C1-A4B8-A3B09F0D0D04}" srcOrd="8" destOrd="0" presId="urn:microsoft.com/office/officeart/2005/8/layout/radial6"/>
    <dgm:cxn modelId="{A57310B1-8C8E-438E-90EA-21A2E4BC7025}" type="presParOf" srcId="{CC3CA213-9E79-40B4-AAC9-BE7668A1E839}" destId="{5E000520-340E-450B-B293-4627DB7C5D53}" srcOrd="9" destOrd="0" presId="urn:microsoft.com/office/officeart/2005/8/layout/radial6"/>
    <dgm:cxn modelId="{BDCE2E4F-B2F7-479C-A892-11BA97862DB2}" type="presParOf" srcId="{CC3CA213-9E79-40B4-AAC9-BE7668A1E839}" destId="{2C927B50-9CE2-4659-BADA-73DB466278B1}" srcOrd="10" destOrd="0" presId="urn:microsoft.com/office/officeart/2005/8/layout/radial6"/>
    <dgm:cxn modelId="{86831C76-1ADE-4A50-8C78-2E4395BE851C}" type="presParOf" srcId="{CC3CA213-9E79-40B4-AAC9-BE7668A1E839}" destId="{A6D58134-41F9-4E05-9A18-4B60BB03EB6B}" srcOrd="11" destOrd="0" presId="urn:microsoft.com/office/officeart/2005/8/layout/radial6"/>
    <dgm:cxn modelId="{9F12652B-E4C1-4A55-B821-EF9EFAD0E729}" type="presParOf" srcId="{CC3CA213-9E79-40B4-AAC9-BE7668A1E839}" destId="{6DF02B78-0028-41E9-822F-19D91189A456}" srcOrd="12" destOrd="0" presId="urn:microsoft.com/office/officeart/2005/8/layout/radial6"/>
    <dgm:cxn modelId="{8D9EA3B1-FD95-4995-8DCF-8A9366D39950}" type="presParOf" srcId="{CC3CA213-9E79-40B4-AAC9-BE7668A1E839}" destId="{EC0FFEC9-94BD-4C3F-ABC3-849124774C13}" srcOrd="13" destOrd="0" presId="urn:microsoft.com/office/officeart/2005/8/layout/radial6"/>
    <dgm:cxn modelId="{100D726B-919C-4379-B97A-FF6F8864F78F}" type="presParOf" srcId="{CC3CA213-9E79-40B4-AAC9-BE7668A1E839}" destId="{1CD93664-8147-4748-A32E-E8E37FD53445}" srcOrd="14" destOrd="0" presId="urn:microsoft.com/office/officeart/2005/8/layout/radial6"/>
    <dgm:cxn modelId="{29FD9743-1E9E-4086-9719-34102AAFFDC9}" type="presParOf" srcId="{CC3CA213-9E79-40B4-AAC9-BE7668A1E839}" destId="{DDD85A8A-5B3E-41A3-97EC-6CB456B90CA5}"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3524D-5A16-46CC-A119-6A67EFFD99EB}"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pt-BR"/>
        </a:p>
      </dgm:t>
    </dgm:pt>
    <dgm:pt modelId="{F7B8CDD1-7083-4569-9FE2-11EF22EE78FF}">
      <dgm:prSet phldrT="[Texto]"/>
      <dgm:spPr/>
      <dgm:t>
        <a:bodyPr/>
        <a:lstStyle/>
        <a:p>
          <a:r>
            <a:rPr lang="fr-FR" noProof="0"/>
            <a:t>Être proche d’une infrastructure (principalement de Transport) valorise la propriété</a:t>
          </a:r>
        </a:p>
      </dgm:t>
    </dgm:pt>
    <dgm:pt modelId="{BC0BA5D9-29E5-4409-9963-1399209AA514}" type="parTrans" cxnId="{507260CB-96C7-4B97-BE8C-D42F694DA392}">
      <dgm:prSet/>
      <dgm:spPr/>
      <dgm:t>
        <a:bodyPr/>
        <a:lstStyle/>
        <a:p>
          <a:endParaRPr lang="pt-BR"/>
        </a:p>
      </dgm:t>
    </dgm:pt>
    <dgm:pt modelId="{FCAF05F3-C9CA-47F1-A1BC-B3A0F626909E}" type="sibTrans" cxnId="{507260CB-96C7-4B97-BE8C-D42F694DA392}">
      <dgm:prSet/>
      <dgm:spPr/>
      <dgm:t>
        <a:bodyPr/>
        <a:lstStyle/>
        <a:p>
          <a:endParaRPr lang="pt-BR"/>
        </a:p>
      </dgm:t>
    </dgm:pt>
    <dgm:pt modelId="{30C555C1-ECF1-4208-99AE-BAF8707CB129}">
      <dgm:prSet phldrT="[Texto]"/>
      <dgm:spPr/>
      <dgm:t>
        <a:bodyPr/>
        <a:lstStyle/>
        <a:p>
          <a:r>
            <a:rPr lang="fr-FR" noProof="0"/>
            <a:t>Cette création de valeur bénéficie aux propriétaires</a:t>
          </a:r>
        </a:p>
      </dgm:t>
    </dgm:pt>
    <dgm:pt modelId="{A0CA62F5-7328-4902-89B0-C8F0099442BD}" type="parTrans" cxnId="{CA0761AA-B562-4B52-83D8-8674DD1A6AD1}">
      <dgm:prSet/>
      <dgm:spPr/>
      <dgm:t>
        <a:bodyPr/>
        <a:lstStyle/>
        <a:p>
          <a:endParaRPr lang="pt-BR"/>
        </a:p>
      </dgm:t>
    </dgm:pt>
    <dgm:pt modelId="{92FD95E0-5904-4071-AD72-EC8450FD3170}" type="sibTrans" cxnId="{CA0761AA-B562-4B52-83D8-8674DD1A6AD1}">
      <dgm:prSet/>
      <dgm:spPr/>
      <dgm:t>
        <a:bodyPr/>
        <a:lstStyle/>
        <a:p>
          <a:endParaRPr lang="pt-BR"/>
        </a:p>
      </dgm:t>
    </dgm:pt>
    <dgm:pt modelId="{2C7229A9-924B-4DC6-ADFD-0BBAB893C069}">
      <dgm:prSet phldrT="[Texto]"/>
      <dgm:spPr/>
      <dgm:t>
        <a:bodyPr/>
        <a:lstStyle/>
        <a:p>
          <a:r>
            <a:rPr lang="fr-FR" noProof="0"/>
            <a:t>Donc, le pouvoir public doit pouvoir récupérer une partie de la création de valeur foncière générée par l’infrastructure</a:t>
          </a:r>
        </a:p>
      </dgm:t>
    </dgm:pt>
    <dgm:pt modelId="{E1CC277C-C90D-482E-9A8D-84A4D4EBF724}" type="parTrans" cxnId="{E2FC0913-E871-492D-B365-FD0B1FB8E3A1}">
      <dgm:prSet/>
      <dgm:spPr/>
      <dgm:t>
        <a:bodyPr/>
        <a:lstStyle/>
        <a:p>
          <a:endParaRPr lang="pt-BR"/>
        </a:p>
      </dgm:t>
    </dgm:pt>
    <dgm:pt modelId="{5DE83D42-3CC0-4D5B-ABC5-2FC57B69231F}" type="sibTrans" cxnId="{E2FC0913-E871-492D-B365-FD0B1FB8E3A1}">
      <dgm:prSet/>
      <dgm:spPr/>
      <dgm:t>
        <a:bodyPr/>
        <a:lstStyle/>
        <a:p>
          <a:endParaRPr lang="pt-BR"/>
        </a:p>
      </dgm:t>
    </dgm:pt>
    <dgm:pt modelId="{3CF63052-5199-44DE-880A-5DDB4C832F85}">
      <dgm:prSet phldrT="[Texto]"/>
      <dgm:spPr/>
      <dgm:t>
        <a:bodyPr/>
        <a:lstStyle/>
        <a:p>
          <a:r>
            <a:rPr lang="fr-FR"/>
            <a:t>Quand la puissance publique construit une infrastructure, elle crée de la valeur (plus-value)</a:t>
          </a:r>
          <a:endParaRPr lang="pt-BR"/>
        </a:p>
      </dgm:t>
    </dgm:pt>
    <dgm:pt modelId="{D53A2EDA-8518-471B-8D52-48D9D32E4307}" type="parTrans" cxnId="{1D0F08EC-A87A-4297-B46F-5A06779B9EB6}">
      <dgm:prSet/>
      <dgm:spPr/>
      <dgm:t>
        <a:bodyPr/>
        <a:lstStyle/>
        <a:p>
          <a:endParaRPr lang="pt-BR"/>
        </a:p>
      </dgm:t>
    </dgm:pt>
    <dgm:pt modelId="{6D267A04-98B4-4444-96C0-CCEB5BA68402}" type="sibTrans" cxnId="{1D0F08EC-A87A-4297-B46F-5A06779B9EB6}">
      <dgm:prSet/>
      <dgm:spPr/>
      <dgm:t>
        <a:bodyPr/>
        <a:lstStyle/>
        <a:p>
          <a:endParaRPr lang="pt-BR"/>
        </a:p>
      </dgm:t>
    </dgm:pt>
    <dgm:pt modelId="{AB264D73-17A2-4ACE-A563-689450140D3D}" type="pres">
      <dgm:prSet presAssocID="{7043524D-5A16-46CC-A119-6A67EFFD99EB}" presName="Name0" presStyleCnt="0">
        <dgm:presLayoutVars>
          <dgm:dir/>
          <dgm:animOne val="branch"/>
          <dgm:animLvl val="lvl"/>
        </dgm:presLayoutVars>
      </dgm:prSet>
      <dgm:spPr/>
    </dgm:pt>
    <dgm:pt modelId="{2B6CA871-60F2-4086-8769-3204624428C1}" type="pres">
      <dgm:prSet presAssocID="{F7B8CDD1-7083-4569-9FE2-11EF22EE78FF}" presName="chaos" presStyleCnt="0"/>
      <dgm:spPr/>
    </dgm:pt>
    <dgm:pt modelId="{A9040A6F-7B17-4469-8647-ADF14D831708}" type="pres">
      <dgm:prSet presAssocID="{F7B8CDD1-7083-4569-9FE2-11EF22EE78FF}" presName="parTx1" presStyleLbl="revTx" presStyleIdx="0" presStyleCnt="3"/>
      <dgm:spPr/>
    </dgm:pt>
    <dgm:pt modelId="{322B3FDF-CD36-4A19-B1E3-F8A339291E67}" type="pres">
      <dgm:prSet presAssocID="{F7B8CDD1-7083-4569-9FE2-11EF22EE78FF}" presName="c1" presStyleLbl="node1" presStyleIdx="0" presStyleCnt="19"/>
      <dgm:spPr/>
    </dgm:pt>
    <dgm:pt modelId="{90759F94-CD8E-4BE5-91B4-ECD1227561D1}" type="pres">
      <dgm:prSet presAssocID="{F7B8CDD1-7083-4569-9FE2-11EF22EE78FF}" presName="c2" presStyleLbl="node1" presStyleIdx="1" presStyleCnt="19"/>
      <dgm:spPr/>
    </dgm:pt>
    <dgm:pt modelId="{7FC1087D-DDA1-45F4-8705-63AC654B633A}" type="pres">
      <dgm:prSet presAssocID="{F7B8CDD1-7083-4569-9FE2-11EF22EE78FF}" presName="c3" presStyleLbl="node1" presStyleIdx="2" presStyleCnt="19"/>
      <dgm:spPr/>
    </dgm:pt>
    <dgm:pt modelId="{652543DF-2305-4C59-9331-02470B7BE585}" type="pres">
      <dgm:prSet presAssocID="{F7B8CDD1-7083-4569-9FE2-11EF22EE78FF}" presName="c4" presStyleLbl="node1" presStyleIdx="3" presStyleCnt="19"/>
      <dgm:spPr/>
    </dgm:pt>
    <dgm:pt modelId="{4B5FB725-6601-46D2-BF73-08C5E8ECDF3C}" type="pres">
      <dgm:prSet presAssocID="{F7B8CDD1-7083-4569-9FE2-11EF22EE78FF}" presName="c5" presStyleLbl="node1" presStyleIdx="4" presStyleCnt="19"/>
      <dgm:spPr/>
    </dgm:pt>
    <dgm:pt modelId="{DF8F308C-21BE-4DAD-823A-EEDFCE18DF99}" type="pres">
      <dgm:prSet presAssocID="{F7B8CDD1-7083-4569-9FE2-11EF22EE78FF}" presName="c6" presStyleLbl="node1" presStyleIdx="5" presStyleCnt="19"/>
      <dgm:spPr/>
    </dgm:pt>
    <dgm:pt modelId="{3335066D-7887-4F28-8DAD-969881A28DED}" type="pres">
      <dgm:prSet presAssocID="{F7B8CDD1-7083-4569-9FE2-11EF22EE78FF}" presName="c7" presStyleLbl="node1" presStyleIdx="6" presStyleCnt="19"/>
      <dgm:spPr/>
    </dgm:pt>
    <dgm:pt modelId="{49A8014F-1F4D-4BEC-ADF0-4023910D2780}" type="pres">
      <dgm:prSet presAssocID="{F7B8CDD1-7083-4569-9FE2-11EF22EE78FF}" presName="c8" presStyleLbl="node1" presStyleIdx="7" presStyleCnt="19"/>
      <dgm:spPr/>
    </dgm:pt>
    <dgm:pt modelId="{5606FD70-46B6-4010-8AC1-7FC1013110AE}" type="pres">
      <dgm:prSet presAssocID="{F7B8CDD1-7083-4569-9FE2-11EF22EE78FF}" presName="c9" presStyleLbl="node1" presStyleIdx="8" presStyleCnt="19"/>
      <dgm:spPr/>
    </dgm:pt>
    <dgm:pt modelId="{9122A530-FD6D-4812-8615-A2D6B8C67E33}" type="pres">
      <dgm:prSet presAssocID="{F7B8CDD1-7083-4569-9FE2-11EF22EE78FF}" presName="c10" presStyleLbl="node1" presStyleIdx="9" presStyleCnt="19"/>
      <dgm:spPr/>
    </dgm:pt>
    <dgm:pt modelId="{33F26136-0B7E-43E6-B767-F085295A0A8A}" type="pres">
      <dgm:prSet presAssocID="{F7B8CDD1-7083-4569-9FE2-11EF22EE78FF}" presName="c11" presStyleLbl="node1" presStyleIdx="10" presStyleCnt="19"/>
      <dgm:spPr/>
    </dgm:pt>
    <dgm:pt modelId="{9ED6B144-5260-4914-B791-5AACD0CA02C0}" type="pres">
      <dgm:prSet presAssocID="{F7B8CDD1-7083-4569-9FE2-11EF22EE78FF}" presName="c12" presStyleLbl="node1" presStyleIdx="11" presStyleCnt="19"/>
      <dgm:spPr/>
    </dgm:pt>
    <dgm:pt modelId="{E21F11DE-D5C5-421D-A030-1659F93B15CD}" type="pres">
      <dgm:prSet presAssocID="{F7B8CDD1-7083-4569-9FE2-11EF22EE78FF}" presName="c13" presStyleLbl="node1" presStyleIdx="12" presStyleCnt="19"/>
      <dgm:spPr/>
    </dgm:pt>
    <dgm:pt modelId="{0A4BB4FE-9C0A-4BAB-8F4F-B84821CA51AB}" type="pres">
      <dgm:prSet presAssocID="{F7B8CDD1-7083-4569-9FE2-11EF22EE78FF}" presName="c14" presStyleLbl="node1" presStyleIdx="13" presStyleCnt="19"/>
      <dgm:spPr/>
    </dgm:pt>
    <dgm:pt modelId="{2A62B77B-DAC2-4F82-9535-A1AA9498635F}" type="pres">
      <dgm:prSet presAssocID="{F7B8CDD1-7083-4569-9FE2-11EF22EE78FF}" presName="c15" presStyleLbl="node1" presStyleIdx="14" presStyleCnt="19"/>
      <dgm:spPr/>
    </dgm:pt>
    <dgm:pt modelId="{F6E17CF4-6890-4D20-A3BC-31FA3F98F730}" type="pres">
      <dgm:prSet presAssocID="{F7B8CDD1-7083-4569-9FE2-11EF22EE78FF}" presName="c16" presStyleLbl="node1" presStyleIdx="15" presStyleCnt="19"/>
      <dgm:spPr/>
    </dgm:pt>
    <dgm:pt modelId="{D993A40E-89CC-42A1-8C9D-5CD89384F20C}" type="pres">
      <dgm:prSet presAssocID="{F7B8CDD1-7083-4569-9FE2-11EF22EE78FF}" presName="c17" presStyleLbl="node1" presStyleIdx="16" presStyleCnt="19"/>
      <dgm:spPr/>
    </dgm:pt>
    <dgm:pt modelId="{86AE7F26-20FB-4AC7-9768-8D76C8024408}" type="pres">
      <dgm:prSet presAssocID="{F7B8CDD1-7083-4569-9FE2-11EF22EE78FF}" presName="c18" presStyleLbl="node1" presStyleIdx="17" presStyleCnt="19"/>
      <dgm:spPr/>
    </dgm:pt>
    <dgm:pt modelId="{90AC4FAA-97EF-41E4-A554-1CB01436B4D0}" type="pres">
      <dgm:prSet presAssocID="{FCAF05F3-C9CA-47F1-A1BC-B3A0F626909E}" presName="chevronComposite1" presStyleCnt="0"/>
      <dgm:spPr/>
    </dgm:pt>
    <dgm:pt modelId="{EFBEF6AF-95A2-4B8B-8085-9A3CAB00A949}" type="pres">
      <dgm:prSet presAssocID="{FCAF05F3-C9CA-47F1-A1BC-B3A0F626909E}" presName="chevron1" presStyleLbl="sibTrans2D1" presStyleIdx="0" presStyleCnt="3"/>
      <dgm:spPr/>
    </dgm:pt>
    <dgm:pt modelId="{1DFEE463-93D3-4647-AD91-A170DAE26A51}" type="pres">
      <dgm:prSet presAssocID="{FCAF05F3-C9CA-47F1-A1BC-B3A0F626909E}" presName="spChevron1" presStyleCnt="0"/>
      <dgm:spPr/>
    </dgm:pt>
    <dgm:pt modelId="{B49F61C3-1E90-4D46-B1C2-5ED991E12DDF}" type="pres">
      <dgm:prSet presAssocID="{3CF63052-5199-44DE-880A-5DDB4C832F85}" presName="middle" presStyleCnt="0"/>
      <dgm:spPr/>
    </dgm:pt>
    <dgm:pt modelId="{6AE11215-ABF8-4140-83BE-183CE0E85B81}" type="pres">
      <dgm:prSet presAssocID="{3CF63052-5199-44DE-880A-5DDB4C832F85}" presName="parTxMid" presStyleLbl="revTx" presStyleIdx="1" presStyleCnt="3"/>
      <dgm:spPr/>
    </dgm:pt>
    <dgm:pt modelId="{ADFCB3E6-6BD6-4FF0-BD61-C17FF7249807}" type="pres">
      <dgm:prSet presAssocID="{3CF63052-5199-44DE-880A-5DDB4C832F85}" presName="spMid" presStyleCnt="0"/>
      <dgm:spPr/>
    </dgm:pt>
    <dgm:pt modelId="{4699BF22-1884-45BE-89A6-06B8DE343BB4}" type="pres">
      <dgm:prSet presAssocID="{6D267A04-98B4-4444-96C0-CCEB5BA68402}" presName="chevronComposite1" presStyleCnt="0"/>
      <dgm:spPr/>
    </dgm:pt>
    <dgm:pt modelId="{A5734DD6-E44F-4B45-A421-885E39C4E2A1}" type="pres">
      <dgm:prSet presAssocID="{6D267A04-98B4-4444-96C0-CCEB5BA68402}" presName="chevron1" presStyleLbl="sibTrans2D1" presStyleIdx="1" presStyleCnt="3"/>
      <dgm:spPr/>
    </dgm:pt>
    <dgm:pt modelId="{1DE2EF69-6B1F-4CD9-87DF-533FC860AC81}" type="pres">
      <dgm:prSet presAssocID="{6D267A04-98B4-4444-96C0-CCEB5BA68402}" presName="spChevron1" presStyleCnt="0"/>
      <dgm:spPr/>
    </dgm:pt>
    <dgm:pt modelId="{6D003A65-961D-4BD8-9FE7-120435058060}" type="pres">
      <dgm:prSet presAssocID="{30C555C1-ECF1-4208-99AE-BAF8707CB129}" presName="middle" presStyleCnt="0"/>
      <dgm:spPr/>
    </dgm:pt>
    <dgm:pt modelId="{56FA87A9-1CF8-4768-9FA0-6383FB591E66}" type="pres">
      <dgm:prSet presAssocID="{30C555C1-ECF1-4208-99AE-BAF8707CB129}" presName="parTxMid" presStyleLbl="revTx" presStyleIdx="2" presStyleCnt="3"/>
      <dgm:spPr/>
    </dgm:pt>
    <dgm:pt modelId="{5685DA8A-5E89-44B4-9FDE-3F17982094BB}" type="pres">
      <dgm:prSet presAssocID="{30C555C1-ECF1-4208-99AE-BAF8707CB129}" presName="spMid" presStyleCnt="0"/>
      <dgm:spPr/>
    </dgm:pt>
    <dgm:pt modelId="{149569E4-E5A4-4559-A35D-D9479C93CFC9}" type="pres">
      <dgm:prSet presAssocID="{92FD95E0-5904-4071-AD72-EC8450FD3170}" presName="chevronComposite1" presStyleCnt="0"/>
      <dgm:spPr/>
    </dgm:pt>
    <dgm:pt modelId="{02E230A2-2730-40C2-BA1A-7DDAFF2053E2}" type="pres">
      <dgm:prSet presAssocID="{92FD95E0-5904-4071-AD72-EC8450FD3170}" presName="chevron1" presStyleLbl="sibTrans2D1" presStyleIdx="2" presStyleCnt="3"/>
      <dgm:spPr/>
    </dgm:pt>
    <dgm:pt modelId="{57F118CF-530D-49D6-94A4-958F22FB4805}" type="pres">
      <dgm:prSet presAssocID="{92FD95E0-5904-4071-AD72-EC8450FD3170}" presName="spChevron1" presStyleCnt="0"/>
      <dgm:spPr/>
    </dgm:pt>
    <dgm:pt modelId="{4FB2A0B6-9BEB-4401-9FE4-77C23CF8D790}" type="pres">
      <dgm:prSet presAssocID="{2C7229A9-924B-4DC6-ADFD-0BBAB893C069}" presName="last" presStyleCnt="0"/>
      <dgm:spPr/>
    </dgm:pt>
    <dgm:pt modelId="{65A5D8F0-235D-492E-B35A-84D607267FF8}" type="pres">
      <dgm:prSet presAssocID="{2C7229A9-924B-4DC6-ADFD-0BBAB893C069}" presName="circleTx" presStyleLbl="node1" presStyleIdx="18" presStyleCnt="19"/>
      <dgm:spPr/>
    </dgm:pt>
    <dgm:pt modelId="{94B26454-4249-438B-81EA-24A46337A6A0}" type="pres">
      <dgm:prSet presAssocID="{2C7229A9-924B-4DC6-ADFD-0BBAB893C069}" presName="spN" presStyleCnt="0"/>
      <dgm:spPr/>
    </dgm:pt>
  </dgm:ptLst>
  <dgm:cxnLst>
    <dgm:cxn modelId="{E2FC0913-E871-492D-B365-FD0B1FB8E3A1}" srcId="{7043524D-5A16-46CC-A119-6A67EFFD99EB}" destId="{2C7229A9-924B-4DC6-ADFD-0BBAB893C069}" srcOrd="3" destOrd="0" parTransId="{E1CC277C-C90D-482E-9A8D-84A4D4EBF724}" sibTransId="{5DE83D42-3CC0-4D5B-ABC5-2FC57B69231F}"/>
    <dgm:cxn modelId="{D206032B-F568-4421-9AFF-CD4CBAE8ADCE}" type="presOf" srcId="{3CF63052-5199-44DE-880A-5DDB4C832F85}" destId="{6AE11215-ABF8-4140-83BE-183CE0E85B81}" srcOrd="0" destOrd="0" presId="urn:microsoft.com/office/officeart/2009/3/layout/RandomtoResultProcess"/>
    <dgm:cxn modelId="{6ACC1D56-3CA9-4B05-9072-FCA864FF0C1B}" type="presOf" srcId="{30C555C1-ECF1-4208-99AE-BAF8707CB129}" destId="{56FA87A9-1CF8-4768-9FA0-6383FB591E66}" srcOrd="0" destOrd="0" presId="urn:microsoft.com/office/officeart/2009/3/layout/RandomtoResultProcess"/>
    <dgm:cxn modelId="{0CD1BC7B-9058-4584-B080-020547F1B3A0}" type="presOf" srcId="{2C7229A9-924B-4DC6-ADFD-0BBAB893C069}" destId="{65A5D8F0-235D-492E-B35A-84D607267FF8}" srcOrd="0" destOrd="0" presId="urn:microsoft.com/office/officeart/2009/3/layout/RandomtoResultProcess"/>
    <dgm:cxn modelId="{CA0761AA-B562-4B52-83D8-8674DD1A6AD1}" srcId="{7043524D-5A16-46CC-A119-6A67EFFD99EB}" destId="{30C555C1-ECF1-4208-99AE-BAF8707CB129}" srcOrd="2" destOrd="0" parTransId="{A0CA62F5-7328-4902-89B0-C8F0099442BD}" sibTransId="{92FD95E0-5904-4071-AD72-EC8450FD3170}"/>
    <dgm:cxn modelId="{D8DF14B5-C5B7-4D96-8706-E5F0D53F67EA}" type="presOf" srcId="{7043524D-5A16-46CC-A119-6A67EFFD99EB}" destId="{AB264D73-17A2-4ACE-A563-689450140D3D}" srcOrd="0" destOrd="0" presId="urn:microsoft.com/office/officeart/2009/3/layout/RandomtoResultProcess"/>
    <dgm:cxn modelId="{38A13EC3-73EF-43B6-9803-B4DE36A8379D}" type="presOf" srcId="{F7B8CDD1-7083-4569-9FE2-11EF22EE78FF}" destId="{A9040A6F-7B17-4469-8647-ADF14D831708}" srcOrd="0" destOrd="0" presId="urn:microsoft.com/office/officeart/2009/3/layout/RandomtoResultProcess"/>
    <dgm:cxn modelId="{507260CB-96C7-4B97-BE8C-D42F694DA392}" srcId="{7043524D-5A16-46CC-A119-6A67EFFD99EB}" destId="{F7B8CDD1-7083-4569-9FE2-11EF22EE78FF}" srcOrd="0" destOrd="0" parTransId="{BC0BA5D9-29E5-4409-9963-1399209AA514}" sibTransId="{FCAF05F3-C9CA-47F1-A1BC-B3A0F626909E}"/>
    <dgm:cxn modelId="{1D0F08EC-A87A-4297-B46F-5A06779B9EB6}" srcId="{7043524D-5A16-46CC-A119-6A67EFFD99EB}" destId="{3CF63052-5199-44DE-880A-5DDB4C832F85}" srcOrd="1" destOrd="0" parTransId="{D53A2EDA-8518-471B-8D52-48D9D32E4307}" sibTransId="{6D267A04-98B4-4444-96C0-CCEB5BA68402}"/>
    <dgm:cxn modelId="{83342627-DBE8-426E-A62E-E82DE098489F}" type="presParOf" srcId="{AB264D73-17A2-4ACE-A563-689450140D3D}" destId="{2B6CA871-60F2-4086-8769-3204624428C1}" srcOrd="0" destOrd="0" presId="urn:microsoft.com/office/officeart/2009/3/layout/RandomtoResultProcess"/>
    <dgm:cxn modelId="{343B5DB0-8EAA-4138-840B-3B066A87F2AE}" type="presParOf" srcId="{2B6CA871-60F2-4086-8769-3204624428C1}" destId="{A9040A6F-7B17-4469-8647-ADF14D831708}" srcOrd="0" destOrd="0" presId="urn:microsoft.com/office/officeart/2009/3/layout/RandomtoResultProcess"/>
    <dgm:cxn modelId="{15F3159E-5376-4319-9C75-5F9FF70BC5FD}" type="presParOf" srcId="{2B6CA871-60F2-4086-8769-3204624428C1}" destId="{322B3FDF-CD36-4A19-B1E3-F8A339291E67}" srcOrd="1" destOrd="0" presId="urn:microsoft.com/office/officeart/2009/3/layout/RandomtoResultProcess"/>
    <dgm:cxn modelId="{7CB09621-95CC-42DE-97D5-F594B94A461A}" type="presParOf" srcId="{2B6CA871-60F2-4086-8769-3204624428C1}" destId="{90759F94-CD8E-4BE5-91B4-ECD1227561D1}" srcOrd="2" destOrd="0" presId="urn:microsoft.com/office/officeart/2009/3/layout/RandomtoResultProcess"/>
    <dgm:cxn modelId="{DD4E697C-6166-49FE-A688-0CB63F04EEF9}" type="presParOf" srcId="{2B6CA871-60F2-4086-8769-3204624428C1}" destId="{7FC1087D-DDA1-45F4-8705-63AC654B633A}" srcOrd="3" destOrd="0" presId="urn:microsoft.com/office/officeart/2009/3/layout/RandomtoResultProcess"/>
    <dgm:cxn modelId="{5E9B5CAB-60F2-4CB0-A141-3D86A23DDDAE}" type="presParOf" srcId="{2B6CA871-60F2-4086-8769-3204624428C1}" destId="{652543DF-2305-4C59-9331-02470B7BE585}" srcOrd="4" destOrd="0" presId="urn:microsoft.com/office/officeart/2009/3/layout/RandomtoResultProcess"/>
    <dgm:cxn modelId="{5B956493-1324-4C02-A14F-3C5BF52F0C8D}" type="presParOf" srcId="{2B6CA871-60F2-4086-8769-3204624428C1}" destId="{4B5FB725-6601-46D2-BF73-08C5E8ECDF3C}" srcOrd="5" destOrd="0" presId="urn:microsoft.com/office/officeart/2009/3/layout/RandomtoResultProcess"/>
    <dgm:cxn modelId="{32D7D981-03ED-4B2C-BF5D-27D723DE8E57}" type="presParOf" srcId="{2B6CA871-60F2-4086-8769-3204624428C1}" destId="{DF8F308C-21BE-4DAD-823A-EEDFCE18DF99}" srcOrd="6" destOrd="0" presId="urn:microsoft.com/office/officeart/2009/3/layout/RandomtoResultProcess"/>
    <dgm:cxn modelId="{E418A330-57EB-4E9F-B462-51104A42AF2C}" type="presParOf" srcId="{2B6CA871-60F2-4086-8769-3204624428C1}" destId="{3335066D-7887-4F28-8DAD-969881A28DED}" srcOrd="7" destOrd="0" presId="urn:microsoft.com/office/officeart/2009/3/layout/RandomtoResultProcess"/>
    <dgm:cxn modelId="{75BFF19B-0EB8-440E-BB96-2ED490BF4288}" type="presParOf" srcId="{2B6CA871-60F2-4086-8769-3204624428C1}" destId="{49A8014F-1F4D-4BEC-ADF0-4023910D2780}" srcOrd="8" destOrd="0" presId="urn:microsoft.com/office/officeart/2009/3/layout/RandomtoResultProcess"/>
    <dgm:cxn modelId="{8BCE0D81-5AC7-4C3F-9FC2-3BBCBD588122}" type="presParOf" srcId="{2B6CA871-60F2-4086-8769-3204624428C1}" destId="{5606FD70-46B6-4010-8AC1-7FC1013110AE}" srcOrd="9" destOrd="0" presId="urn:microsoft.com/office/officeart/2009/3/layout/RandomtoResultProcess"/>
    <dgm:cxn modelId="{DE4B9B80-F19E-4C1F-AA03-7EEFBD66275E}" type="presParOf" srcId="{2B6CA871-60F2-4086-8769-3204624428C1}" destId="{9122A530-FD6D-4812-8615-A2D6B8C67E33}" srcOrd="10" destOrd="0" presId="urn:microsoft.com/office/officeart/2009/3/layout/RandomtoResultProcess"/>
    <dgm:cxn modelId="{70D12048-47D8-4354-AB73-7D622479D667}" type="presParOf" srcId="{2B6CA871-60F2-4086-8769-3204624428C1}" destId="{33F26136-0B7E-43E6-B767-F085295A0A8A}" srcOrd="11" destOrd="0" presId="urn:microsoft.com/office/officeart/2009/3/layout/RandomtoResultProcess"/>
    <dgm:cxn modelId="{0DB78749-816E-4086-8A48-063FDA5EBD35}" type="presParOf" srcId="{2B6CA871-60F2-4086-8769-3204624428C1}" destId="{9ED6B144-5260-4914-B791-5AACD0CA02C0}" srcOrd="12" destOrd="0" presId="urn:microsoft.com/office/officeart/2009/3/layout/RandomtoResultProcess"/>
    <dgm:cxn modelId="{919B453B-B0AE-4CD1-862C-4929F45320B3}" type="presParOf" srcId="{2B6CA871-60F2-4086-8769-3204624428C1}" destId="{E21F11DE-D5C5-421D-A030-1659F93B15CD}" srcOrd="13" destOrd="0" presId="urn:microsoft.com/office/officeart/2009/3/layout/RandomtoResultProcess"/>
    <dgm:cxn modelId="{5F10A6C5-529D-4844-8AAA-BB88D85FD0FD}" type="presParOf" srcId="{2B6CA871-60F2-4086-8769-3204624428C1}" destId="{0A4BB4FE-9C0A-4BAB-8F4F-B84821CA51AB}" srcOrd="14" destOrd="0" presId="urn:microsoft.com/office/officeart/2009/3/layout/RandomtoResultProcess"/>
    <dgm:cxn modelId="{B192B7DD-3993-43B6-BF4D-060CD9A4D3FB}" type="presParOf" srcId="{2B6CA871-60F2-4086-8769-3204624428C1}" destId="{2A62B77B-DAC2-4F82-9535-A1AA9498635F}" srcOrd="15" destOrd="0" presId="urn:microsoft.com/office/officeart/2009/3/layout/RandomtoResultProcess"/>
    <dgm:cxn modelId="{415ADE59-295B-4BF1-8535-58A1E558285A}" type="presParOf" srcId="{2B6CA871-60F2-4086-8769-3204624428C1}" destId="{F6E17CF4-6890-4D20-A3BC-31FA3F98F730}" srcOrd="16" destOrd="0" presId="urn:microsoft.com/office/officeart/2009/3/layout/RandomtoResultProcess"/>
    <dgm:cxn modelId="{EA89248F-28B7-4502-801D-5E2C2147E4A7}" type="presParOf" srcId="{2B6CA871-60F2-4086-8769-3204624428C1}" destId="{D993A40E-89CC-42A1-8C9D-5CD89384F20C}" srcOrd="17" destOrd="0" presId="urn:microsoft.com/office/officeart/2009/3/layout/RandomtoResultProcess"/>
    <dgm:cxn modelId="{47E5E711-EE3B-43A4-AC45-557742A3E0FF}" type="presParOf" srcId="{2B6CA871-60F2-4086-8769-3204624428C1}" destId="{86AE7F26-20FB-4AC7-9768-8D76C8024408}" srcOrd="18" destOrd="0" presId="urn:microsoft.com/office/officeart/2009/3/layout/RandomtoResultProcess"/>
    <dgm:cxn modelId="{34FCFB15-54D5-4470-96C9-4049F723386B}" type="presParOf" srcId="{AB264D73-17A2-4ACE-A563-689450140D3D}" destId="{90AC4FAA-97EF-41E4-A554-1CB01436B4D0}" srcOrd="1" destOrd="0" presId="urn:microsoft.com/office/officeart/2009/3/layout/RandomtoResultProcess"/>
    <dgm:cxn modelId="{4DCF4761-190A-4273-BF08-BDBCDA2CECA0}" type="presParOf" srcId="{90AC4FAA-97EF-41E4-A554-1CB01436B4D0}" destId="{EFBEF6AF-95A2-4B8B-8085-9A3CAB00A949}" srcOrd="0" destOrd="0" presId="urn:microsoft.com/office/officeart/2009/3/layout/RandomtoResultProcess"/>
    <dgm:cxn modelId="{09E39704-2F9F-40A4-970C-60602A8A8F28}" type="presParOf" srcId="{90AC4FAA-97EF-41E4-A554-1CB01436B4D0}" destId="{1DFEE463-93D3-4647-AD91-A170DAE26A51}" srcOrd="1" destOrd="0" presId="urn:microsoft.com/office/officeart/2009/3/layout/RandomtoResultProcess"/>
    <dgm:cxn modelId="{C0C08BDB-57EC-485D-AE84-21FB42499FFA}" type="presParOf" srcId="{AB264D73-17A2-4ACE-A563-689450140D3D}" destId="{B49F61C3-1E90-4D46-B1C2-5ED991E12DDF}" srcOrd="2" destOrd="0" presId="urn:microsoft.com/office/officeart/2009/3/layout/RandomtoResultProcess"/>
    <dgm:cxn modelId="{77F74961-7B98-4188-ACDA-163144B1C0FF}" type="presParOf" srcId="{B49F61C3-1E90-4D46-B1C2-5ED991E12DDF}" destId="{6AE11215-ABF8-4140-83BE-183CE0E85B81}" srcOrd="0" destOrd="0" presId="urn:microsoft.com/office/officeart/2009/3/layout/RandomtoResultProcess"/>
    <dgm:cxn modelId="{5CF7F73E-AF94-44DD-A6D8-8D1EC6C43937}" type="presParOf" srcId="{B49F61C3-1E90-4D46-B1C2-5ED991E12DDF}" destId="{ADFCB3E6-6BD6-4FF0-BD61-C17FF7249807}" srcOrd="1" destOrd="0" presId="urn:microsoft.com/office/officeart/2009/3/layout/RandomtoResultProcess"/>
    <dgm:cxn modelId="{4E16886D-212E-4719-A368-49257439C740}" type="presParOf" srcId="{AB264D73-17A2-4ACE-A563-689450140D3D}" destId="{4699BF22-1884-45BE-89A6-06B8DE343BB4}" srcOrd="3" destOrd="0" presId="urn:microsoft.com/office/officeart/2009/3/layout/RandomtoResultProcess"/>
    <dgm:cxn modelId="{649C8D6A-5EB6-43F4-A187-99AF89CF3011}" type="presParOf" srcId="{4699BF22-1884-45BE-89A6-06B8DE343BB4}" destId="{A5734DD6-E44F-4B45-A421-885E39C4E2A1}" srcOrd="0" destOrd="0" presId="urn:microsoft.com/office/officeart/2009/3/layout/RandomtoResultProcess"/>
    <dgm:cxn modelId="{2BC9E5D2-D089-4BE6-9D68-1039AE9AEB2D}" type="presParOf" srcId="{4699BF22-1884-45BE-89A6-06B8DE343BB4}" destId="{1DE2EF69-6B1F-4CD9-87DF-533FC860AC81}" srcOrd="1" destOrd="0" presId="urn:microsoft.com/office/officeart/2009/3/layout/RandomtoResultProcess"/>
    <dgm:cxn modelId="{EBAB5F82-C86E-403B-9EFF-7A22157C49C0}" type="presParOf" srcId="{AB264D73-17A2-4ACE-A563-689450140D3D}" destId="{6D003A65-961D-4BD8-9FE7-120435058060}" srcOrd="4" destOrd="0" presId="urn:microsoft.com/office/officeart/2009/3/layout/RandomtoResultProcess"/>
    <dgm:cxn modelId="{390EAD1E-D78E-4907-AA52-CB2614ECFF90}" type="presParOf" srcId="{6D003A65-961D-4BD8-9FE7-120435058060}" destId="{56FA87A9-1CF8-4768-9FA0-6383FB591E66}" srcOrd="0" destOrd="0" presId="urn:microsoft.com/office/officeart/2009/3/layout/RandomtoResultProcess"/>
    <dgm:cxn modelId="{6116EB68-7BD7-4922-A625-F3168F668D69}" type="presParOf" srcId="{6D003A65-961D-4BD8-9FE7-120435058060}" destId="{5685DA8A-5E89-44B4-9FDE-3F17982094BB}" srcOrd="1" destOrd="0" presId="urn:microsoft.com/office/officeart/2009/3/layout/RandomtoResultProcess"/>
    <dgm:cxn modelId="{35A981A0-971A-4215-A6C3-A36797FD075A}" type="presParOf" srcId="{AB264D73-17A2-4ACE-A563-689450140D3D}" destId="{149569E4-E5A4-4559-A35D-D9479C93CFC9}" srcOrd="5" destOrd="0" presId="urn:microsoft.com/office/officeart/2009/3/layout/RandomtoResultProcess"/>
    <dgm:cxn modelId="{2A0A893D-A4C4-4D96-8174-7B301B45E229}" type="presParOf" srcId="{149569E4-E5A4-4559-A35D-D9479C93CFC9}" destId="{02E230A2-2730-40C2-BA1A-7DDAFF2053E2}" srcOrd="0" destOrd="0" presId="urn:microsoft.com/office/officeart/2009/3/layout/RandomtoResultProcess"/>
    <dgm:cxn modelId="{CAEBD770-5998-4620-BB4F-67612983788D}" type="presParOf" srcId="{149569E4-E5A4-4559-A35D-D9479C93CFC9}" destId="{57F118CF-530D-49D6-94A4-958F22FB4805}" srcOrd="1" destOrd="0" presId="urn:microsoft.com/office/officeart/2009/3/layout/RandomtoResultProcess"/>
    <dgm:cxn modelId="{5F8BE8DE-51CA-4F4C-8848-FC59BCDDCB87}" type="presParOf" srcId="{AB264D73-17A2-4ACE-A563-689450140D3D}" destId="{4FB2A0B6-9BEB-4401-9FE4-77C23CF8D790}" srcOrd="6" destOrd="0" presId="urn:microsoft.com/office/officeart/2009/3/layout/RandomtoResultProcess"/>
    <dgm:cxn modelId="{D9FF1AF4-1AB1-4AD5-95A7-99C6CFE8C2E0}" type="presParOf" srcId="{4FB2A0B6-9BEB-4401-9FE4-77C23CF8D790}" destId="{65A5D8F0-235D-492E-B35A-84D607267FF8}" srcOrd="0" destOrd="0" presId="urn:microsoft.com/office/officeart/2009/3/layout/RandomtoResultProcess"/>
    <dgm:cxn modelId="{5AD0B718-E40A-4872-A9CC-324423011049}" type="presParOf" srcId="{4FB2A0B6-9BEB-4401-9FE4-77C23CF8D790}" destId="{94B26454-4249-438B-81EA-24A46337A6A0}"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7A1BB-D26C-48E7-B199-CF5527452648}"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pt-BR"/>
        </a:p>
      </dgm:t>
    </dgm:pt>
    <dgm:pt modelId="{BFAD2C45-4A74-4917-A116-9C7184E91756}">
      <dgm:prSet phldrT="[Texto]"/>
      <dgm:spPr/>
      <dgm:t>
        <a:bodyPr/>
        <a:lstStyle/>
        <a:p>
          <a:pPr algn="r"/>
          <a:r>
            <a:rPr lang="pt-BR">
              <a:solidFill>
                <a:srgbClr val="00B0F0"/>
              </a:solidFill>
            </a:rPr>
            <a:t>1</a:t>
          </a:r>
        </a:p>
      </dgm:t>
    </dgm:pt>
    <dgm:pt modelId="{D776AC21-1952-40E8-A3D2-FF989F65B95D}" type="parTrans" cxnId="{CD923E04-7E3C-4A48-8B4B-8F87BFF07AAE}">
      <dgm:prSet/>
      <dgm:spPr/>
      <dgm:t>
        <a:bodyPr/>
        <a:lstStyle/>
        <a:p>
          <a:pPr algn="just"/>
          <a:endParaRPr lang="pt-BR"/>
        </a:p>
      </dgm:t>
    </dgm:pt>
    <dgm:pt modelId="{2E8A496D-4EFE-40B3-AE69-7E7928F74E26}" type="sibTrans" cxnId="{CD923E04-7E3C-4A48-8B4B-8F87BFF07AAE}">
      <dgm:prSet/>
      <dgm:spPr/>
      <dgm:t>
        <a:bodyPr/>
        <a:lstStyle/>
        <a:p>
          <a:pPr algn="just"/>
          <a:endParaRPr lang="pt-BR"/>
        </a:p>
      </dgm:t>
    </dgm:pt>
    <dgm:pt modelId="{821D54B1-49F9-47B4-A7C0-080153601C46}">
      <dgm:prSet phldrT="[Texto]"/>
      <dgm:spPr/>
      <dgm:t>
        <a:bodyPr/>
        <a:lstStyle/>
        <a:p>
          <a:pPr algn="just"/>
          <a:r>
            <a:rPr lang="fr-FR" b="0" i="0"/>
            <a:t>Une infrastructure de transport </a:t>
          </a:r>
          <a:r>
            <a:rPr lang="fr-FR" b="1" i="0"/>
            <a:t>ouvre à l’urbanisation</a:t>
          </a:r>
          <a:r>
            <a:rPr lang="fr-FR" b="0" i="0"/>
            <a:t> des terrains auparavant non constructibles</a:t>
          </a:r>
          <a:endParaRPr lang="pt-BR"/>
        </a:p>
      </dgm:t>
    </dgm:pt>
    <dgm:pt modelId="{493219C1-6BDC-45AA-9554-C90AB925D81D}" type="parTrans" cxnId="{8EC32A99-9ABA-4DB5-9381-9135C5934E4F}">
      <dgm:prSet/>
      <dgm:spPr/>
      <dgm:t>
        <a:bodyPr/>
        <a:lstStyle/>
        <a:p>
          <a:pPr algn="just"/>
          <a:endParaRPr lang="pt-BR"/>
        </a:p>
      </dgm:t>
    </dgm:pt>
    <dgm:pt modelId="{4E9214BC-1BB5-4E0E-8DB0-B2ACD63AA6C7}" type="sibTrans" cxnId="{8EC32A99-9ABA-4DB5-9381-9135C5934E4F}">
      <dgm:prSet/>
      <dgm:spPr/>
      <dgm:t>
        <a:bodyPr/>
        <a:lstStyle/>
        <a:p>
          <a:pPr algn="just"/>
          <a:endParaRPr lang="pt-BR"/>
        </a:p>
      </dgm:t>
    </dgm:pt>
    <dgm:pt modelId="{AA619488-5281-46FD-A9A1-1678BA000922}">
      <dgm:prSet phldrT="[Texto]"/>
      <dgm:spPr/>
      <dgm:t>
        <a:bodyPr/>
        <a:lstStyle/>
        <a:p>
          <a:pPr algn="r"/>
          <a:r>
            <a:rPr lang="pt-BR">
              <a:solidFill>
                <a:srgbClr val="00B0F0"/>
              </a:solidFill>
            </a:rPr>
            <a:t>2</a:t>
          </a:r>
        </a:p>
      </dgm:t>
    </dgm:pt>
    <dgm:pt modelId="{5103C22C-799B-46AF-B193-BF29AB7DB1C8}" type="parTrans" cxnId="{E5F402EB-C47C-489D-849D-F8536DE99454}">
      <dgm:prSet/>
      <dgm:spPr/>
      <dgm:t>
        <a:bodyPr/>
        <a:lstStyle/>
        <a:p>
          <a:pPr algn="just"/>
          <a:endParaRPr lang="pt-BR"/>
        </a:p>
      </dgm:t>
    </dgm:pt>
    <dgm:pt modelId="{15C7742A-99C1-4122-A188-740D5BF543F2}" type="sibTrans" cxnId="{E5F402EB-C47C-489D-849D-F8536DE99454}">
      <dgm:prSet/>
      <dgm:spPr/>
      <dgm:t>
        <a:bodyPr/>
        <a:lstStyle/>
        <a:p>
          <a:pPr algn="just"/>
          <a:endParaRPr lang="pt-BR"/>
        </a:p>
      </dgm:t>
    </dgm:pt>
    <dgm:pt modelId="{6FC3A879-B64A-41EF-A30E-012E278591B2}">
      <dgm:prSet phldrT="[Texto]"/>
      <dgm:spPr/>
      <dgm:t>
        <a:bodyPr/>
        <a:lstStyle/>
        <a:p>
          <a:pPr algn="just"/>
          <a:r>
            <a:rPr lang="fr-FR" b="0" i="0"/>
            <a:t>Une « </a:t>
          </a:r>
          <a:r>
            <a:rPr lang="fr-FR" b="1" i="0"/>
            <a:t>super-opération</a:t>
          </a:r>
          <a:r>
            <a:rPr lang="fr-FR" b="0" i="0"/>
            <a:t> » d’aménagement ponctuelle, où un endroit prend subitement une valeur particulière </a:t>
          </a:r>
          <a:endParaRPr lang="pt-BR"/>
        </a:p>
      </dgm:t>
    </dgm:pt>
    <dgm:pt modelId="{1C5C0DBA-14DD-4708-9182-094E7DE9E2FB}" type="parTrans" cxnId="{80BDF30A-FD9D-4C9E-B64F-979248D42E65}">
      <dgm:prSet/>
      <dgm:spPr/>
      <dgm:t>
        <a:bodyPr/>
        <a:lstStyle/>
        <a:p>
          <a:pPr algn="just"/>
          <a:endParaRPr lang="pt-BR"/>
        </a:p>
      </dgm:t>
    </dgm:pt>
    <dgm:pt modelId="{2A38A88B-2143-4F03-B6F7-005A1DD18417}" type="sibTrans" cxnId="{80BDF30A-FD9D-4C9E-B64F-979248D42E65}">
      <dgm:prSet/>
      <dgm:spPr/>
      <dgm:t>
        <a:bodyPr/>
        <a:lstStyle/>
        <a:p>
          <a:pPr algn="just"/>
          <a:endParaRPr lang="pt-BR"/>
        </a:p>
      </dgm:t>
    </dgm:pt>
    <dgm:pt modelId="{90946107-A732-4E45-8EA2-F3EFC6CFC814}">
      <dgm:prSet phldrT="[Texto]"/>
      <dgm:spPr/>
      <dgm:t>
        <a:bodyPr/>
        <a:lstStyle/>
        <a:p>
          <a:pPr algn="r"/>
          <a:r>
            <a:rPr lang="pt-BR">
              <a:solidFill>
                <a:srgbClr val="00B0F0"/>
              </a:solidFill>
            </a:rPr>
            <a:t>3</a:t>
          </a:r>
        </a:p>
      </dgm:t>
    </dgm:pt>
    <dgm:pt modelId="{04F314D8-A4B5-4CB7-891C-71B074B76179}" type="parTrans" cxnId="{6A314EDF-7424-4F18-8334-A799B3D27899}">
      <dgm:prSet/>
      <dgm:spPr/>
      <dgm:t>
        <a:bodyPr/>
        <a:lstStyle/>
        <a:p>
          <a:pPr algn="just"/>
          <a:endParaRPr lang="pt-BR"/>
        </a:p>
      </dgm:t>
    </dgm:pt>
    <dgm:pt modelId="{D78EBCDD-901E-4239-9EE1-CCE81B3478C9}" type="sibTrans" cxnId="{6A314EDF-7424-4F18-8334-A799B3D27899}">
      <dgm:prSet/>
      <dgm:spPr/>
      <dgm:t>
        <a:bodyPr/>
        <a:lstStyle/>
        <a:p>
          <a:pPr algn="just"/>
          <a:endParaRPr lang="pt-BR"/>
        </a:p>
      </dgm:t>
    </dgm:pt>
    <dgm:pt modelId="{CABB3F5A-736C-4F86-80B1-BDC54E177BDF}">
      <dgm:prSet phldrT="[Texto]"/>
      <dgm:spPr/>
      <dgm:t>
        <a:bodyPr/>
        <a:lstStyle/>
        <a:p>
          <a:pPr algn="just"/>
          <a:r>
            <a:rPr lang="fr-FR" b="0" i="0"/>
            <a:t>Une infrastructure se situe dans du </a:t>
          </a:r>
          <a:r>
            <a:rPr lang="fr-FR" b="1" i="0"/>
            <a:t>tissu urbain existant</a:t>
          </a:r>
          <a:r>
            <a:rPr lang="fr-FR" b="0" i="0"/>
            <a:t>, sans qu’il soit forcément très dense </a:t>
          </a:r>
          <a:endParaRPr lang="pt-BR"/>
        </a:p>
      </dgm:t>
    </dgm:pt>
    <dgm:pt modelId="{DE1FE6DA-0E0B-47EC-9049-351E58399344}" type="parTrans" cxnId="{DAC68518-A786-432D-95F1-147AA05CE213}">
      <dgm:prSet/>
      <dgm:spPr/>
      <dgm:t>
        <a:bodyPr/>
        <a:lstStyle/>
        <a:p>
          <a:pPr algn="just"/>
          <a:endParaRPr lang="pt-BR"/>
        </a:p>
      </dgm:t>
    </dgm:pt>
    <dgm:pt modelId="{1C179FD7-DC1F-4162-A162-6D92815F2A0A}" type="sibTrans" cxnId="{DAC68518-A786-432D-95F1-147AA05CE213}">
      <dgm:prSet/>
      <dgm:spPr/>
      <dgm:t>
        <a:bodyPr/>
        <a:lstStyle/>
        <a:p>
          <a:pPr algn="just"/>
          <a:endParaRPr lang="pt-BR"/>
        </a:p>
      </dgm:t>
    </dgm:pt>
    <dgm:pt modelId="{D8ADD3CA-E6B2-4DCA-BE0C-F68A65CAECC9}" type="pres">
      <dgm:prSet presAssocID="{65A7A1BB-D26C-48E7-B199-CF5527452648}" presName="Name0" presStyleCnt="0">
        <dgm:presLayoutVars>
          <dgm:chMax val="7"/>
          <dgm:chPref val="7"/>
          <dgm:dir/>
          <dgm:animOne val="branch"/>
          <dgm:animLvl val="lvl"/>
        </dgm:presLayoutVars>
      </dgm:prSet>
      <dgm:spPr/>
    </dgm:pt>
    <dgm:pt modelId="{9A21D9FB-4F00-4046-97A6-5BC2B673ADC2}" type="pres">
      <dgm:prSet presAssocID="{BFAD2C45-4A74-4917-A116-9C7184E91756}" presName="ParentComposite" presStyleCnt="0"/>
      <dgm:spPr/>
    </dgm:pt>
    <dgm:pt modelId="{28CA8E9D-9845-4AB8-91F7-05B75F648CB2}" type="pres">
      <dgm:prSet presAssocID="{BFAD2C45-4A74-4917-A116-9C7184E91756}" presName="Chord" presStyleLbl="bgShp" presStyleIdx="0" presStyleCnt="3"/>
      <dgm:spPr/>
    </dgm:pt>
    <dgm:pt modelId="{3097481A-F480-4A84-9349-999F900CDD3C}" type="pres">
      <dgm:prSet presAssocID="{BFAD2C45-4A74-4917-A116-9C7184E91756}" presName="Pie" presStyleLbl="alignNode1" presStyleIdx="0" presStyleCnt="3"/>
      <dgm:spPr/>
    </dgm:pt>
    <dgm:pt modelId="{ECA1E121-191D-45B6-AB12-27F741F0F6D4}" type="pres">
      <dgm:prSet presAssocID="{BFAD2C45-4A74-4917-A116-9C7184E91756}" presName="Parent" presStyleLbl="revTx" presStyleIdx="0" presStyleCnt="6">
        <dgm:presLayoutVars>
          <dgm:chMax val="1"/>
          <dgm:chPref val="1"/>
          <dgm:bulletEnabled val="1"/>
        </dgm:presLayoutVars>
      </dgm:prSet>
      <dgm:spPr/>
    </dgm:pt>
    <dgm:pt modelId="{76C9AF9E-E9FB-4A5C-955F-B093CBA18970}" type="pres">
      <dgm:prSet presAssocID="{4E9214BC-1BB5-4E0E-8DB0-B2ACD63AA6C7}" presName="negSibTrans" presStyleCnt="0"/>
      <dgm:spPr/>
    </dgm:pt>
    <dgm:pt modelId="{C61F755A-553B-45E7-8D60-6602B2ED18C8}" type="pres">
      <dgm:prSet presAssocID="{BFAD2C45-4A74-4917-A116-9C7184E91756}" presName="composite" presStyleCnt="0"/>
      <dgm:spPr/>
    </dgm:pt>
    <dgm:pt modelId="{2F6812F4-6C3B-4C59-BDED-E40E59D91C63}" type="pres">
      <dgm:prSet presAssocID="{BFAD2C45-4A74-4917-A116-9C7184E91756}" presName="Child" presStyleLbl="revTx" presStyleIdx="1" presStyleCnt="6">
        <dgm:presLayoutVars>
          <dgm:chMax val="0"/>
          <dgm:chPref val="0"/>
          <dgm:bulletEnabled val="1"/>
        </dgm:presLayoutVars>
      </dgm:prSet>
      <dgm:spPr/>
    </dgm:pt>
    <dgm:pt modelId="{1CCF34F0-A634-45D6-AA21-7BC7DC48F6DD}" type="pres">
      <dgm:prSet presAssocID="{2E8A496D-4EFE-40B3-AE69-7E7928F74E26}" presName="sibTrans" presStyleCnt="0"/>
      <dgm:spPr/>
    </dgm:pt>
    <dgm:pt modelId="{84BE3663-6595-4FCD-A1E3-62529B401CAB}" type="pres">
      <dgm:prSet presAssocID="{AA619488-5281-46FD-A9A1-1678BA000922}" presName="ParentComposite" presStyleCnt="0"/>
      <dgm:spPr/>
    </dgm:pt>
    <dgm:pt modelId="{FBB51C9D-6EE6-4663-BC20-A6B714DEC1B5}" type="pres">
      <dgm:prSet presAssocID="{AA619488-5281-46FD-A9A1-1678BA000922}" presName="Chord" presStyleLbl="bgShp" presStyleIdx="1" presStyleCnt="3"/>
      <dgm:spPr/>
    </dgm:pt>
    <dgm:pt modelId="{26788784-1EE8-4A6D-A126-476DA60181FF}" type="pres">
      <dgm:prSet presAssocID="{AA619488-5281-46FD-A9A1-1678BA000922}" presName="Pie" presStyleLbl="alignNode1" presStyleIdx="1" presStyleCnt="3"/>
      <dgm:spPr/>
    </dgm:pt>
    <dgm:pt modelId="{8853AF47-4914-4E47-B833-193B8CC9F109}" type="pres">
      <dgm:prSet presAssocID="{AA619488-5281-46FD-A9A1-1678BA000922}" presName="Parent" presStyleLbl="revTx" presStyleIdx="2" presStyleCnt="6">
        <dgm:presLayoutVars>
          <dgm:chMax val="1"/>
          <dgm:chPref val="1"/>
          <dgm:bulletEnabled val="1"/>
        </dgm:presLayoutVars>
      </dgm:prSet>
      <dgm:spPr/>
    </dgm:pt>
    <dgm:pt modelId="{1B25C745-8AA9-49A0-92F0-2A227AD014D2}" type="pres">
      <dgm:prSet presAssocID="{2A38A88B-2143-4F03-B6F7-005A1DD18417}" presName="negSibTrans" presStyleCnt="0"/>
      <dgm:spPr/>
    </dgm:pt>
    <dgm:pt modelId="{078D5289-C756-4183-B1F9-A99CE0BB3F58}" type="pres">
      <dgm:prSet presAssocID="{AA619488-5281-46FD-A9A1-1678BA000922}" presName="composite" presStyleCnt="0"/>
      <dgm:spPr/>
    </dgm:pt>
    <dgm:pt modelId="{F004FC3D-C268-4763-9FE8-B1C593A82904}" type="pres">
      <dgm:prSet presAssocID="{AA619488-5281-46FD-A9A1-1678BA000922}" presName="Child" presStyleLbl="revTx" presStyleIdx="3" presStyleCnt="6">
        <dgm:presLayoutVars>
          <dgm:chMax val="0"/>
          <dgm:chPref val="0"/>
          <dgm:bulletEnabled val="1"/>
        </dgm:presLayoutVars>
      </dgm:prSet>
      <dgm:spPr/>
    </dgm:pt>
    <dgm:pt modelId="{0934233C-867E-42B7-8110-2DE6B018BDAA}" type="pres">
      <dgm:prSet presAssocID="{15C7742A-99C1-4122-A188-740D5BF543F2}" presName="sibTrans" presStyleCnt="0"/>
      <dgm:spPr/>
    </dgm:pt>
    <dgm:pt modelId="{2742B47B-FD6A-4FC1-AA7A-8C0B2F787300}" type="pres">
      <dgm:prSet presAssocID="{90946107-A732-4E45-8EA2-F3EFC6CFC814}" presName="ParentComposite" presStyleCnt="0"/>
      <dgm:spPr/>
    </dgm:pt>
    <dgm:pt modelId="{0BEFB445-3617-42E3-96BE-0FEF0D206519}" type="pres">
      <dgm:prSet presAssocID="{90946107-A732-4E45-8EA2-F3EFC6CFC814}" presName="Chord" presStyleLbl="bgShp" presStyleIdx="2" presStyleCnt="3"/>
      <dgm:spPr/>
    </dgm:pt>
    <dgm:pt modelId="{758FFB9C-6732-4773-BADE-599DECA3BCBD}" type="pres">
      <dgm:prSet presAssocID="{90946107-A732-4E45-8EA2-F3EFC6CFC814}" presName="Pie" presStyleLbl="alignNode1" presStyleIdx="2" presStyleCnt="3"/>
      <dgm:spPr/>
    </dgm:pt>
    <dgm:pt modelId="{CB868944-BF6E-47D2-990D-D0AAC7E977F2}" type="pres">
      <dgm:prSet presAssocID="{90946107-A732-4E45-8EA2-F3EFC6CFC814}" presName="Parent" presStyleLbl="revTx" presStyleIdx="4" presStyleCnt="6">
        <dgm:presLayoutVars>
          <dgm:chMax val="1"/>
          <dgm:chPref val="1"/>
          <dgm:bulletEnabled val="1"/>
        </dgm:presLayoutVars>
      </dgm:prSet>
      <dgm:spPr/>
    </dgm:pt>
    <dgm:pt modelId="{80090F4B-F146-41B0-8D23-304492DDDA72}" type="pres">
      <dgm:prSet presAssocID="{1C179FD7-DC1F-4162-A162-6D92815F2A0A}" presName="negSibTrans" presStyleCnt="0"/>
      <dgm:spPr/>
    </dgm:pt>
    <dgm:pt modelId="{7479C271-0377-497D-80B8-820CF8B9E281}" type="pres">
      <dgm:prSet presAssocID="{90946107-A732-4E45-8EA2-F3EFC6CFC814}" presName="composite" presStyleCnt="0"/>
      <dgm:spPr/>
    </dgm:pt>
    <dgm:pt modelId="{D6170C46-ACF6-4A77-9C30-AE90DF0EC43B}" type="pres">
      <dgm:prSet presAssocID="{90946107-A732-4E45-8EA2-F3EFC6CFC814}" presName="Child" presStyleLbl="revTx" presStyleIdx="5" presStyleCnt="6">
        <dgm:presLayoutVars>
          <dgm:chMax val="0"/>
          <dgm:chPref val="0"/>
          <dgm:bulletEnabled val="1"/>
        </dgm:presLayoutVars>
      </dgm:prSet>
      <dgm:spPr/>
    </dgm:pt>
  </dgm:ptLst>
  <dgm:cxnLst>
    <dgm:cxn modelId="{CD923E04-7E3C-4A48-8B4B-8F87BFF07AAE}" srcId="{65A7A1BB-D26C-48E7-B199-CF5527452648}" destId="{BFAD2C45-4A74-4917-A116-9C7184E91756}" srcOrd="0" destOrd="0" parTransId="{D776AC21-1952-40E8-A3D2-FF989F65B95D}" sibTransId="{2E8A496D-4EFE-40B3-AE69-7E7928F74E26}"/>
    <dgm:cxn modelId="{80BDF30A-FD9D-4C9E-B64F-979248D42E65}" srcId="{AA619488-5281-46FD-A9A1-1678BA000922}" destId="{6FC3A879-B64A-41EF-A30E-012E278591B2}" srcOrd="0" destOrd="0" parTransId="{1C5C0DBA-14DD-4708-9182-094E7DE9E2FB}" sibTransId="{2A38A88B-2143-4F03-B6F7-005A1DD18417}"/>
    <dgm:cxn modelId="{1E055215-215F-428E-B2DE-8FA89FB3E420}" type="presOf" srcId="{AA619488-5281-46FD-A9A1-1678BA000922}" destId="{8853AF47-4914-4E47-B833-193B8CC9F109}" srcOrd="0" destOrd="0" presId="urn:microsoft.com/office/officeart/2009/3/layout/PieProcess"/>
    <dgm:cxn modelId="{DAC68518-A786-432D-95F1-147AA05CE213}" srcId="{90946107-A732-4E45-8EA2-F3EFC6CFC814}" destId="{CABB3F5A-736C-4F86-80B1-BDC54E177BDF}" srcOrd="0" destOrd="0" parTransId="{DE1FE6DA-0E0B-47EC-9049-351E58399344}" sibTransId="{1C179FD7-DC1F-4162-A162-6D92815F2A0A}"/>
    <dgm:cxn modelId="{D10CFC85-C21C-46C7-8836-3CE523329D10}" type="presOf" srcId="{821D54B1-49F9-47B4-A7C0-080153601C46}" destId="{2F6812F4-6C3B-4C59-BDED-E40E59D91C63}" srcOrd="0" destOrd="0" presId="urn:microsoft.com/office/officeart/2009/3/layout/PieProcess"/>
    <dgm:cxn modelId="{59893888-42A0-466B-939F-B340FB77043A}" type="presOf" srcId="{BFAD2C45-4A74-4917-A116-9C7184E91756}" destId="{ECA1E121-191D-45B6-AB12-27F741F0F6D4}" srcOrd="0" destOrd="0" presId="urn:microsoft.com/office/officeart/2009/3/layout/PieProcess"/>
    <dgm:cxn modelId="{53711B8F-730C-4420-96DB-7D0C19754922}" type="presOf" srcId="{65A7A1BB-D26C-48E7-B199-CF5527452648}" destId="{D8ADD3CA-E6B2-4DCA-BE0C-F68A65CAECC9}" srcOrd="0" destOrd="0" presId="urn:microsoft.com/office/officeart/2009/3/layout/PieProcess"/>
    <dgm:cxn modelId="{8EC32A99-9ABA-4DB5-9381-9135C5934E4F}" srcId="{BFAD2C45-4A74-4917-A116-9C7184E91756}" destId="{821D54B1-49F9-47B4-A7C0-080153601C46}" srcOrd="0" destOrd="0" parTransId="{493219C1-6BDC-45AA-9554-C90AB925D81D}" sibTransId="{4E9214BC-1BB5-4E0E-8DB0-B2ACD63AA6C7}"/>
    <dgm:cxn modelId="{31848FB4-94D1-475B-896A-0A0C238C5B27}" type="presOf" srcId="{CABB3F5A-736C-4F86-80B1-BDC54E177BDF}" destId="{D6170C46-ACF6-4A77-9C30-AE90DF0EC43B}" srcOrd="0" destOrd="0" presId="urn:microsoft.com/office/officeart/2009/3/layout/PieProcess"/>
    <dgm:cxn modelId="{6D6CBCB5-F84E-4ED7-8ED4-30697DA0C3D9}" type="presOf" srcId="{90946107-A732-4E45-8EA2-F3EFC6CFC814}" destId="{CB868944-BF6E-47D2-990D-D0AAC7E977F2}" srcOrd="0" destOrd="0" presId="urn:microsoft.com/office/officeart/2009/3/layout/PieProcess"/>
    <dgm:cxn modelId="{8E9FF7CF-781E-45B2-9256-ED29FEEFF565}" type="presOf" srcId="{6FC3A879-B64A-41EF-A30E-012E278591B2}" destId="{F004FC3D-C268-4763-9FE8-B1C593A82904}" srcOrd="0" destOrd="0" presId="urn:microsoft.com/office/officeart/2009/3/layout/PieProcess"/>
    <dgm:cxn modelId="{6A314EDF-7424-4F18-8334-A799B3D27899}" srcId="{65A7A1BB-D26C-48E7-B199-CF5527452648}" destId="{90946107-A732-4E45-8EA2-F3EFC6CFC814}" srcOrd="2" destOrd="0" parTransId="{04F314D8-A4B5-4CB7-891C-71B074B76179}" sibTransId="{D78EBCDD-901E-4239-9EE1-CCE81B3478C9}"/>
    <dgm:cxn modelId="{E5F402EB-C47C-489D-849D-F8536DE99454}" srcId="{65A7A1BB-D26C-48E7-B199-CF5527452648}" destId="{AA619488-5281-46FD-A9A1-1678BA000922}" srcOrd="1" destOrd="0" parTransId="{5103C22C-799B-46AF-B193-BF29AB7DB1C8}" sibTransId="{15C7742A-99C1-4122-A188-740D5BF543F2}"/>
    <dgm:cxn modelId="{9BF7FD8B-15B7-434F-87E3-56159502E78A}" type="presParOf" srcId="{D8ADD3CA-E6B2-4DCA-BE0C-F68A65CAECC9}" destId="{9A21D9FB-4F00-4046-97A6-5BC2B673ADC2}" srcOrd="0" destOrd="0" presId="urn:microsoft.com/office/officeart/2009/3/layout/PieProcess"/>
    <dgm:cxn modelId="{D06A043B-E894-4398-96CC-0D7F39CC9252}" type="presParOf" srcId="{9A21D9FB-4F00-4046-97A6-5BC2B673ADC2}" destId="{28CA8E9D-9845-4AB8-91F7-05B75F648CB2}" srcOrd="0" destOrd="0" presId="urn:microsoft.com/office/officeart/2009/3/layout/PieProcess"/>
    <dgm:cxn modelId="{41B77686-FAF9-4B64-A379-4A1AC500445A}" type="presParOf" srcId="{9A21D9FB-4F00-4046-97A6-5BC2B673ADC2}" destId="{3097481A-F480-4A84-9349-999F900CDD3C}" srcOrd="1" destOrd="0" presId="urn:microsoft.com/office/officeart/2009/3/layout/PieProcess"/>
    <dgm:cxn modelId="{DACA8FE9-17E8-49AC-8265-93D4D65341D5}" type="presParOf" srcId="{9A21D9FB-4F00-4046-97A6-5BC2B673ADC2}" destId="{ECA1E121-191D-45B6-AB12-27F741F0F6D4}" srcOrd="2" destOrd="0" presId="urn:microsoft.com/office/officeart/2009/3/layout/PieProcess"/>
    <dgm:cxn modelId="{8527DCC9-2A4C-4A74-9721-C7BDAF0F8E30}" type="presParOf" srcId="{D8ADD3CA-E6B2-4DCA-BE0C-F68A65CAECC9}" destId="{76C9AF9E-E9FB-4A5C-955F-B093CBA18970}" srcOrd="1" destOrd="0" presId="urn:microsoft.com/office/officeart/2009/3/layout/PieProcess"/>
    <dgm:cxn modelId="{5FF0EABD-82E3-4FEC-BA2F-3DBFDE84DE84}" type="presParOf" srcId="{D8ADD3CA-E6B2-4DCA-BE0C-F68A65CAECC9}" destId="{C61F755A-553B-45E7-8D60-6602B2ED18C8}" srcOrd="2" destOrd="0" presId="urn:microsoft.com/office/officeart/2009/3/layout/PieProcess"/>
    <dgm:cxn modelId="{4EC116AC-6CF0-4FD2-B88C-8F3DBF96BEAB}" type="presParOf" srcId="{C61F755A-553B-45E7-8D60-6602B2ED18C8}" destId="{2F6812F4-6C3B-4C59-BDED-E40E59D91C63}" srcOrd="0" destOrd="0" presId="urn:microsoft.com/office/officeart/2009/3/layout/PieProcess"/>
    <dgm:cxn modelId="{30F7F5F9-C938-4BA5-9F07-B24CFD5FDDC4}" type="presParOf" srcId="{D8ADD3CA-E6B2-4DCA-BE0C-F68A65CAECC9}" destId="{1CCF34F0-A634-45D6-AA21-7BC7DC48F6DD}" srcOrd="3" destOrd="0" presId="urn:microsoft.com/office/officeart/2009/3/layout/PieProcess"/>
    <dgm:cxn modelId="{88B63011-BADA-4E3C-B0AE-2F173D0BC687}" type="presParOf" srcId="{D8ADD3CA-E6B2-4DCA-BE0C-F68A65CAECC9}" destId="{84BE3663-6595-4FCD-A1E3-62529B401CAB}" srcOrd="4" destOrd="0" presId="urn:microsoft.com/office/officeart/2009/3/layout/PieProcess"/>
    <dgm:cxn modelId="{AFA24A20-646E-466D-9FF2-8E9E2C1A5FD4}" type="presParOf" srcId="{84BE3663-6595-4FCD-A1E3-62529B401CAB}" destId="{FBB51C9D-6EE6-4663-BC20-A6B714DEC1B5}" srcOrd="0" destOrd="0" presId="urn:microsoft.com/office/officeart/2009/3/layout/PieProcess"/>
    <dgm:cxn modelId="{3BCAB7E6-8B26-4BF7-AD14-DBCF86BC03E1}" type="presParOf" srcId="{84BE3663-6595-4FCD-A1E3-62529B401CAB}" destId="{26788784-1EE8-4A6D-A126-476DA60181FF}" srcOrd="1" destOrd="0" presId="urn:microsoft.com/office/officeart/2009/3/layout/PieProcess"/>
    <dgm:cxn modelId="{E138DEC9-2330-4962-81F9-F723B59B8023}" type="presParOf" srcId="{84BE3663-6595-4FCD-A1E3-62529B401CAB}" destId="{8853AF47-4914-4E47-B833-193B8CC9F109}" srcOrd="2" destOrd="0" presId="urn:microsoft.com/office/officeart/2009/3/layout/PieProcess"/>
    <dgm:cxn modelId="{5C30D231-EF7A-4C84-9ED0-1107363B76AD}" type="presParOf" srcId="{D8ADD3CA-E6B2-4DCA-BE0C-F68A65CAECC9}" destId="{1B25C745-8AA9-49A0-92F0-2A227AD014D2}" srcOrd="5" destOrd="0" presId="urn:microsoft.com/office/officeart/2009/3/layout/PieProcess"/>
    <dgm:cxn modelId="{1429444D-26EA-4EB2-9344-B5505E456C9A}" type="presParOf" srcId="{D8ADD3CA-E6B2-4DCA-BE0C-F68A65CAECC9}" destId="{078D5289-C756-4183-B1F9-A99CE0BB3F58}" srcOrd="6" destOrd="0" presId="urn:microsoft.com/office/officeart/2009/3/layout/PieProcess"/>
    <dgm:cxn modelId="{B6BB2E2A-EFCF-4742-A295-FDBA657CDEAA}" type="presParOf" srcId="{078D5289-C756-4183-B1F9-A99CE0BB3F58}" destId="{F004FC3D-C268-4763-9FE8-B1C593A82904}" srcOrd="0" destOrd="0" presId="urn:microsoft.com/office/officeart/2009/3/layout/PieProcess"/>
    <dgm:cxn modelId="{156663E9-5EEA-4347-A34B-484CDA3CADD5}" type="presParOf" srcId="{D8ADD3CA-E6B2-4DCA-BE0C-F68A65CAECC9}" destId="{0934233C-867E-42B7-8110-2DE6B018BDAA}" srcOrd="7" destOrd="0" presId="urn:microsoft.com/office/officeart/2009/3/layout/PieProcess"/>
    <dgm:cxn modelId="{279A43DC-84A4-4A53-9F6D-68A632737B6C}" type="presParOf" srcId="{D8ADD3CA-E6B2-4DCA-BE0C-F68A65CAECC9}" destId="{2742B47B-FD6A-4FC1-AA7A-8C0B2F787300}" srcOrd="8" destOrd="0" presId="urn:microsoft.com/office/officeart/2009/3/layout/PieProcess"/>
    <dgm:cxn modelId="{B6AFBB12-B4E9-4453-A1C2-454A272A104C}" type="presParOf" srcId="{2742B47B-FD6A-4FC1-AA7A-8C0B2F787300}" destId="{0BEFB445-3617-42E3-96BE-0FEF0D206519}" srcOrd="0" destOrd="0" presId="urn:microsoft.com/office/officeart/2009/3/layout/PieProcess"/>
    <dgm:cxn modelId="{E83C1D09-FCBA-4718-8FBB-F4B9AB68012E}" type="presParOf" srcId="{2742B47B-FD6A-4FC1-AA7A-8C0B2F787300}" destId="{758FFB9C-6732-4773-BADE-599DECA3BCBD}" srcOrd="1" destOrd="0" presId="urn:microsoft.com/office/officeart/2009/3/layout/PieProcess"/>
    <dgm:cxn modelId="{B88D2854-F734-4854-BBD7-203C184F9335}" type="presParOf" srcId="{2742B47B-FD6A-4FC1-AA7A-8C0B2F787300}" destId="{CB868944-BF6E-47D2-990D-D0AAC7E977F2}" srcOrd="2" destOrd="0" presId="urn:microsoft.com/office/officeart/2009/3/layout/PieProcess"/>
    <dgm:cxn modelId="{8DC56A7E-A87B-4B0C-A7A8-303FBA1B1F77}" type="presParOf" srcId="{D8ADD3CA-E6B2-4DCA-BE0C-F68A65CAECC9}" destId="{80090F4B-F146-41B0-8D23-304492DDDA72}" srcOrd="9" destOrd="0" presId="urn:microsoft.com/office/officeart/2009/3/layout/PieProcess"/>
    <dgm:cxn modelId="{6DC86459-E585-4880-A158-C13703C3C6FB}" type="presParOf" srcId="{D8ADD3CA-E6B2-4DCA-BE0C-F68A65CAECC9}" destId="{7479C271-0377-497D-80B8-820CF8B9E281}" srcOrd="10" destOrd="0" presId="urn:microsoft.com/office/officeart/2009/3/layout/PieProcess"/>
    <dgm:cxn modelId="{21339979-D783-48B2-9A8F-4EA8CC3CFDDE}" type="presParOf" srcId="{7479C271-0377-497D-80B8-820CF8B9E281}" destId="{D6170C46-ACF6-4A77-9C30-AE90DF0EC43B}"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58C73-69E8-411A-8BCE-8EF36A25A79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pt-BR"/>
        </a:p>
      </dgm:t>
    </dgm:pt>
    <dgm:pt modelId="{0DCFA5C1-7465-4AD5-A042-50348CF566C8}">
      <dgm:prSet phldrT="[Texto]"/>
      <dgm:spPr/>
      <dgm:t>
        <a:bodyPr/>
        <a:lstStyle/>
        <a:p>
          <a:r>
            <a:rPr lang="fr-FR" b="0" i="0"/>
            <a:t>Transports et Notion d’enrichissement (avec ou sans cause) | Synonymes ?</a:t>
          </a:r>
          <a:endParaRPr lang="pt-BR"/>
        </a:p>
      </dgm:t>
    </dgm:pt>
    <dgm:pt modelId="{BEC0C4DE-390B-4D95-A4CD-14E7C533EAF3}" type="parTrans" cxnId="{9D06F57F-90B1-4AAD-A3BE-6DD1D0684A7B}">
      <dgm:prSet/>
      <dgm:spPr/>
      <dgm:t>
        <a:bodyPr/>
        <a:lstStyle/>
        <a:p>
          <a:endParaRPr lang="pt-BR"/>
        </a:p>
      </dgm:t>
    </dgm:pt>
    <dgm:pt modelId="{8046D5E7-F3D7-4FD5-B00E-A24D85B8711C}" type="sibTrans" cxnId="{9D06F57F-90B1-4AAD-A3BE-6DD1D0684A7B}">
      <dgm:prSet/>
      <dgm:spPr/>
      <dgm:t>
        <a:bodyPr/>
        <a:lstStyle/>
        <a:p>
          <a:endParaRPr lang="pt-BR"/>
        </a:p>
      </dgm:t>
    </dgm:pt>
    <dgm:pt modelId="{9224F309-9BCB-41A5-96DD-9315E90A6B16}">
      <dgm:prSet phldrT="[Texto]"/>
      <dgm:spPr/>
      <dgm:t>
        <a:bodyPr/>
        <a:lstStyle/>
        <a:p>
          <a:r>
            <a:rPr lang="fr-FR" b="0" i="0"/>
            <a:t>S’agira-t-il d’une recette supplémentaire ou d’une recette exceptionnelle  ?</a:t>
          </a:r>
          <a:endParaRPr lang="pt-BR"/>
        </a:p>
      </dgm:t>
    </dgm:pt>
    <dgm:pt modelId="{57C2FAA0-7508-4DFA-B862-3A6EB300F17A}" type="parTrans" cxnId="{3E291698-AFFB-4DBF-8361-8307DD710E7F}">
      <dgm:prSet/>
      <dgm:spPr/>
      <dgm:t>
        <a:bodyPr/>
        <a:lstStyle/>
        <a:p>
          <a:endParaRPr lang="pt-BR"/>
        </a:p>
      </dgm:t>
    </dgm:pt>
    <dgm:pt modelId="{8D084FF8-E114-469F-A8D6-337A6F99B905}" type="sibTrans" cxnId="{3E291698-AFFB-4DBF-8361-8307DD710E7F}">
      <dgm:prSet/>
      <dgm:spPr/>
      <dgm:t>
        <a:bodyPr/>
        <a:lstStyle/>
        <a:p>
          <a:endParaRPr lang="pt-BR"/>
        </a:p>
      </dgm:t>
    </dgm:pt>
    <dgm:pt modelId="{9A5160AB-5DAE-4172-B6FA-61A5CA842BD2}">
      <dgm:prSet phldrT="[Texto]"/>
      <dgm:spPr/>
      <dgm:t>
        <a:bodyPr/>
        <a:lstStyle/>
        <a:p>
          <a:r>
            <a:rPr lang="fr-FR" b="0" i="0" noProof="0"/>
            <a:t>Quelle est le seuil pour le périmètre ?</a:t>
          </a:r>
          <a:endParaRPr lang="fr-FR" noProof="0"/>
        </a:p>
      </dgm:t>
    </dgm:pt>
    <dgm:pt modelId="{497DD39C-5A7C-4929-82BE-54C60AA01F2A}" type="parTrans" cxnId="{5D8F1B91-D9D3-481C-BA56-7D618F66CBAD}">
      <dgm:prSet/>
      <dgm:spPr/>
      <dgm:t>
        <a:bodyPr/>
        <a:lstStyle/>
        <a:p>
          <a:endParaRPr lang="pt-BR"/>
        </a:p>
      </dgm:t>
    </dgm:pt>
    <dgm:pt modelId="{E26B5089-E5D1-4317-8B12-5EE5E43988C7}" type="sibTrans" cxnId="{5D8F1B91-D9D3-481C-BA56-7D618F66CBAD}">
      <dgm:prSet/>
      <dgm:spPr/>
      <dgm:t>
        <a:bodyPr/>
        <a:lstStyle/>
        <a:p>
          <a:endParaRPr lang="pt-BR"/>
        </a:p>
      </dgm:t>
    </dgm:pt>
    <dgm:pt modelId="{45496F4E-2757-47EB-9F00-D0731CAF8FC7}">
      <dgm:prSet phldrT="[Texto]"/>
      <dgm:spPr/>
      <dgm:t>
        <a:bodyPr/>
        <a:lstStyle/>
        <a:p>
          <a:r>
            <a:rPr lang="fr-FR" b="0" i="0"/>
            <a:t>Pourquoi taxer les territoires auparavant exclus ?</a:t>
          </a:r>
          <a:endParaRPr lang="pt-BR"/>
        </a:p>
      </dgm:t>
    </dgm:pt>
    <dgm:pt modelId="{CBD71F2A-9D7C-443D-9571-BEB102C7A381}" type="parTrans" cxnId="{D3480485-5540-4B62-B1A2-AD587381893B}">
      <dgm:prSet/>
      <dgm:spPr/>
      <dgm:t>
        <a:bodyPr/>
        <a:lstStyle/>
        <a:p>
          <a:endParaRPr lang="pt-BR"/>
        </a:p>
      </dgm:t>
    </dgm:pt>
    <dgm:pt modelId="{38BC55F9-5EAC-499D-B792-8C9299BDAA8D}" type="sibTrans" cxnId="{D3480485-5540-4B62-B1A2-AD587381893B}">
      <dgm:prSet/>
      <dgm:spPr/>
      <dgm:t>
        <a:bodyPr/>
        <a:lstStyle/>
        <a:p>
          <a:endParaRPr lang="pt-BR"/>
        </a:p>
      </dgm:t>
    </dgm:pt>
    <dgm:pt modelId="{0A6600C1-E22B-488E-8125-D54DEAD31902}">
      <dgm:prSet phldrT="[Texto]"/>
      <dgm:spPr/>
      <dgm:t>
        <a:bodyPr/>
        <a:lstStyle/>
        <a:p>
          <a:r>
            <a:rPr lang="fr-FR" b="0" i="0"/>
            <a:t>Durabilité de fonctionnement de la solution.</a:t>
          </a:r>
          <a:endParaRPr lang="pt-BR"/>
        </a:p>
      </dgm:t>
    </dgm:pt>
    <dgm:pt modelId="{B86BE45E-E27E-4D5A-8AD8-11A0E1A1686F}" type="parTrans" cxnId="{C0E1EC83-C5A2-44B7-8467-8563E2242E50}">
      <dgm:prSet/>
      <dgm:spPr/>
      <dgm:t>
        <a:bodyPr/>
        <a:lstStyle/>
        <a:p>
          <a:endParaRPr lang="pt-BR"/>
        </a:p>
      </dgm:t>
    </dgm:pt>
    <dgm:pt modelId="{4D8E75CD-E8F5-44B6-8AC3-5CDBA60782B4}" type="sibTrans" cxnId="{C0E1EC83-C5A2-44B7-8467-8563E2242E50}">
      <dgm:prSet/>
      <dgm:spPr/>
      <dgm:t>
        <a:bodyPr/>
        <a:lstStyle/>
        <a:p>
          <a:endParaRPr lang="pt-BR"/>
        </a:p>
      </dgm:t>
    </dgm:pt>
    <dgm:pt modelId="{6B16392C-B638-4699-89CD-85AB08A468C0}" type="pres">
      <dgm:prSet presAssocID="{08A58C73-69E8-411A-8BCE-8EF36A25A799}" presName="Name0" presStyleCnt="0">
        <dgm:presLayoutVars>
          <dgm:chMax val="7"/>
          <dgm:chPref val="7"/>
          <dgm:dir/>
        </dgm:presLayoutVars>
      </dgm:prSet>
      <dgm:spPr/>
    </dgm:pt>
    <dgm:pt modelId="{D257D1A1-8A37-4270-88DA-175DEAC0B769}" type="pres">
      <dgm:prSet presAssocID="{08A58C73-69E8-411A-8BCE-8EF36A25A799}" presName="Name1" presStyleCnt="0"/>
      <dgm:spPr/>
    </dgm:pt>
    <dgm:pt modelId="{D0C921D3-A3EF-4CFE-AB4B-CD582D6D76D7}" type="pres">
      <dgm:prSet presAssocID="{08A58C73-69E8-411A-8BCE-8EF36A25A799}" presName="cycle" presStyleCnt="0"/>
      <dgm:spPr/>
    </dgm:pt>
    <dgm:pt modelId="{1EA073EC-F159-456B-A66C-46FA9416CCEB}" type="pres">
      <dgm:prSet presAssocID="{08A58C73-69E8-411A-8BCE-8EF36A25A799}" presName="srcNode" presStyleLbl="node1" presStyleIdx="0" presStyleCnt="5"/>
      <dgm:spPr/>
    </dgm:pt>
    <dgm:pt modelId="{DBB439CF-E570-404D-8BA6-98E8598E8F0E}" type="pres">
      <dgm:prSet presAssocID="{08A58C73-69E8-411A-8BCE-8EF36A25A799}" presName="conn" presStyleLbl="parChTrans1D2" presStyleIdx="0" presStyleCnt="1"/>
      <dgm:spPr/>
    </dgm:pt>
    <dgm:pt modelId="{83273826-8954-4CB5-8C02-A9A6A1C63211}" type="pres">
      <dgm:prSet presAssocID="{08A58C73-69E8-411A-8BCE-8EF36A25A799}" presName="extraNode" presStyleLbl="node1" presStyleIdx="0" presStyleCnt="5"/>
      <dgm:spPr/>
    </dgm:pt>
    <dgm:pt modelId="{2AAA66A2-1E9C-48C1-AF87-1C5D0056184B}" type="pres">
      <dgm:prSet presAssocID="{08A58C73-69E8-411A-8BCE-8EF36A25A799}" presName="dstNode" presStyleLbl="node1" presStyleIdx="0" presStyleCnt="5"/>
      <dgm:spPr/>
    </dgm:pt>
    <dgm:pt modelId="{086AAFF5-BE14-4871-91F2-912DAF58D96E}" type="pres">
      <dgm:prSet presAssocID="{0DCFA5C1-7465-4AD5-A042-50348CF566C8}" presName="text_1" presStyleLbl="node1" presStyleIdx="0" presStyleCnt="5">
        <dgm:presLayoutVars>
          <dgm:bulletEnabled val="1"/>
        </dgm:presLayoutVars>
      </dgm:prSet>
      <dgm:spPr/>
    </dgm:pt>
    <dgm:pt modelId="{0547DA84-2133-4505-A662-330516CDF09C}" type="pres">
      <dgm:prSet presAssocID="{0DCFA5C1-7465-4AD5-A042-50348CF566C8}" presName="accent_1" presStyleCnt="0"/>
      <dgm:spPr/>
    </dgm:pt>
    <dgm:pt modelId="{DB0520EB-7284-4A35-A596-C5A92A9BE9D4}" type="pres">
      <dgm:prSet presAssocID="{0DCFA5C1-7465-4AD5-A042-50348CF566C8}" presName="accentRepeatNode" presStyleLbl="solidFgAcc1" presStyleIdx="0" presStyleCnt="5"/>
      <dgm:spPr/>
    </dgm:pt>
    <dgm:pt modelId="{8739452A-0EC1-4991-B328-12D93194DDEF}" type="pres">
      <dgm:prSet presAssocID="{9224F309-9BCB-41A5-96DD-9315E90A6B16}" presName="text_2" presStyleLbl="node1" presStyleIdx="1" presStyleCnt="5">
        <dgm:presLayoutVars>
          <dgm:bulletEnabled val="1"/>
        </dgm:presLayoutVars>
      </dgm:prSet>
      <dgm:spPr/>
    </dgm:pt>
    <dgm:pt modelId="{91CD5C9B-0173-41C1-8DCF-72B22BA31E89}" type="pres">
      <dgm:prSet presAssocID="{9224F309-9BCB-41A5-96DD-9315E90A6B16}" presName="accent_2" presStyleCnt="0"/>
      <dgm:spPr/>
    </dgm:pt>
    <dgm:pt modelId="{F6A8E2C3-1556-4DD5-8C7E-3001DA3E7EE2}" type="pres">
      <dgm:prSet presAssocID="{9224F309-9BCB-41A5-96DD-9315E90A6B16}" presName="accentRepeatNode" presStyleLbl="solidFgAcc1" presStyleIdx="1" presStyleCnt="5"/>
      <dgm:spPr/>
    </dgm:pt>
    <dgm:pt modelId="{FDDC3BC4-AF4D-40EA-85B2-0980362A42DA}" type="pres">
      <dgm:prSet presAssocID="{9A5160AB-5DAE-4172-B6FA-61A5CA842BD2}" presName="text_3" presStyleLbl="node1" presStyleIdx="2" presStyleCnt="5">
        <dgm:presLayoutVars>
          <dgm:bulletEnabled val="1"/>
        </dgm:presLayoutVars>
      </dgm:prSet>
      <dgm:spPr/>
    </dgm:pt>
    <dgm:pt modelId="{11F74C30-B0F8-498C-B39B-C4FAE58E645F}" type="pres">
      <dgm:prSet presAssocID="{9A5160AB-5DAE-4172-B6FA-61A5CA842BD2}" presName="accent_3" presStyleCnt="0"/>
      <dgm:spPr/>
    </dgm:pt>
    <dgm:pt modelId="{2605B136-3DA8-4361-8754-5BB91A129E1D}" type="pres">
      <dgm:prSet presAssocID="{9A5160AB-5DAE-4172-B6FA-61A5CA842BD2}" presName="accentRepeatNode" presStyleLbl="solidFgAcc1" presStyleIdx="2" presStyleCnt="5"/>
      <dgm:spPr/>
    </dgm:pt>
    <dgm:pt modelId="{B360DE61-9398-40D0-B28A-9B60163B059F}" type="pres">
      <dgm:prSet presAssocID="{45496F4E-2757-47EB-9F00-D0731CAF8FC7}" presName="text_4" presStyleLbl="node1" presStyleIdx="3" presStyleCnt="5">
        <dgm:presLayoutVars>
          <dgm:bulletEnabled val="1"/>
        </dgm:presLayoutVars>
      </dgm:prSet>
      <dgm:spPr/>
    </dgm:pt>
    <dgm:pt modelId="{70C4B665-2B67-4219-8499-46B36DE8A7FD}" type="pres">
      <dgm:prSet presAssocID="{45496F4E-2757-47EB-9F00-D0731CAF8FC7}" presName="accent_4" presStyleCnt="0"/>
      <dgm:spPr/>
    </dgm:pt>
    <dgm:pt modelId="{7824F079-7E8A-479D-86A2-6EE1E59D4E38}" type="pres">
      <dgm:prSet presAssocID="{45496F4E-2757-47EB-9F00-D0731CAF8FC7}" presName="accentRepeatNode" presStyleLbl="solidFgAcc1" presStyleIdx="3" presStyleCnt="5"/>
      <dgm:spPr/>
    </dgm:pt>
    <dgm:pt modelId="{69BEAD1A-0F4F-44AE-BE75-A58766695548}" type="pres">
      <dgm:prSet presAssocID="{0A6600C1-E22B-488E-8125-D54DEAD31902}" presName="text_5" presStyleLbl="node1" presStyleIdx="4" presStyleCnt="5">
        <dgm:presLayoutVars>
          <dgm:bulletEnabled val="1"/>
        </dgm:presLayoutVars>
      </dgm:prSet>
      <dgm:spPr/>
    </dgm:pt>
    <dgm:pt modelId="{E9A18113-8CB6-4BDF-9821-6BBA4549938A}" type="pres">
      <dgm:prSet presAssocID="{0A6600C1-E22B-488E-8125-D54DEAD31902}" presName="accent_5" presStyleCnt="0"/>
      <dgm:spPr/>
    </dgm:pt>
    <dgm:pt modelId="{0B804E38-B8C7-4F70-B70E-13441A249BB0}" type="pres">
      <dgm:prSet presAssocID="{0A6600C1-E22B-488E-8125-D54DEAD31902}" presName="accentRepeatNode" presStyleLbl="solidFgAcc1" presStyleIdx="4" presStyleCnt="5"/>
      <dgm:spPr/>
    </dgm:pt>
  </dgm:ptLst>
  <dgm:cxnLst>
    <dgm:cxn modelId="{1B9A8901-5BA4-0B4B-9D37-1CBCBD3E2309}" type="presOf" srcId="{0A6600C1-E22B-488E-8125-D54DEAD31902}" destId="{69BEAD1A-0F4F-44AE-BE75-A58766695548}" srcOrd="0" destOrd="0" presId="urn:microsoft.com/office/officeart/2008/layout/VerticalCurvedList"/>
    <dgm:cxn modelId="{E3D54B03-9CF8-477A-926F-8E808D97EE7B}" type="presOf" srcId="{9224F309-9BCB-41A5-96DD-9315E90A6B16}" destId="{8739452A-0EC1-4991-B328-12D93194DDEF}" srcOrd="0" destOrd="0" presId="urn:microsoft.com/office/officeart/2008/layout/VerticalCurvedList"/>
    <dgm:cxn modelId="{9E61C226-EB2F-4C6D-B373-52A7DC1F9FD8}" type="presOf" srcId="{0DCFA5C1-7465-4AD5-A042-50348CF566C8}" destId="{086AAFF5-BE14-4871-91F2-912DAF58D96E}" srcOrd="0" destOrd="0" presId="urn:microsoft.com/office/officeart/2008/layout/VerticalCurvedList"/>
    <dgm:cxn modelId="{F2B3855E-E0E7-44B5-8930-CBD6543A5F32}" type="presOf" srcId="{8046D5E7-F3D7-4FD5-B00E-A24D85B8711C}" destId="{DBB439CF-E570-404D-8BA6-98E8598E8F0E}" srcOrd="0" destOrd="0" presId="urn:microsoft.com/office/officeart/2008/layout/VerticalCurvedList"/>
    <dgm:cxn modelId="{C6A79666-9E69-407A-9AA6-AB3BD0FC167F}" type="presOf" srcId="{08A58C73-69E8-411A-8BCE-8EF36A25A799}" destId="{6B16392C-B638-4699-89CD-85AB08A468C0}" srcOrd="0" destOrd="0" presId="urn:microsoft.com/office/officeart/2008/layout/VerticalCurvedList"/>
    <dgm:cxn modelId="{9D06F57F-90B1-4AAD-A3BE-6DD1D0684A7B}" srcId="{08A58C73-69E8-411A-8BCE-8EF36A25A799}" destId="{0DCFA5C1-7465-4AD5-A042-50348CF566C8}" srcOrd="0" destOrd="0" parTransId="{BEC0C4DE-390B-4D95-A4CD-14E7C533EAF3}" sibTransId="{8046D5E7-F3D7-4FD5-B00E-A24D85B8711C}"/>
    <dgm:cxn modelId="{C0E1EC83-C5A2-44B7-8467-8563E2242E50}" srcId="{08A58C73-69E8-411A-8BCE-8EF36A25A799}" destId="{0A6600C1-E22B-488E-8125-D54DEAD31902}" srcOrd="4" destOrd="0" parTransId="{B86BE45E-E27E-4D5A-8AD8-11A0E1A1686F}" sibTransId="{4D8E75CD-E8F5-44B6-8AC3-5CDBA60782B4}"/>
    <dgm:cxn modelId="{D3480485-5540-4B62-B1A2-AD587381893B}" srcId="{08A58C73-69E8-411A-8BCE-8EF36A25A799}" destId="{45496F4E-2757-47EB-9F00-D0731CAF8FC7}" srcOrd="3" destOrd="0" parTransId="{CBD71F2A-9D7C-443D-9571-BEB102C7A381}" sibTransId="{38BC55F9-5EAC-499D-B792-8C9299BDAA8D}"/>
    <dgm:cxn modelId="{5D8F1B91-D9D3-481C-BA56-7D618F66CBAD}" srcId="{08A58C73-69E8-411A-8BCE-8EF36A25A799}" destId="{9A5160AB-5DAE-4172-B6FA-61A5CA842BD2}" srcOrd="2" destOrd="0" parTransId="{497DD39C-5A7C-4929-82BE-54C60AA01F2A}" sibTransId="{E26B5089-E5D1-4317-8B12-5EE5E43988C7}"/>
    <dgm:cxn modelId="{3E291698-AFFB-4DBF-8361-8307DD710E7F}" srcId="{08A58C73-69E8-411A-8BCE-8EF36A25A799}" destId="{9224F309-9BCB-41A5-96DD-9315E90A6B16}" srcOrd="1" destOrd="0" parTransId="{57C2FAA0-7508-4DFA-B862-3A6EB300F17A}" sibTransId="{8D084FF8-E114-469F-A8D6-337A6F99B905}"/>
    <dgm:cxn modelId="{04D2BBC9-5216-40D4-A544-8EF9CA7A0944}" type="presOf" srcId="{9A5160AB-5DAE-4172-B6FA-61A5CA842BD2}" destId="{FDDC3BC4-AF4D-40EA-85B2-0980362A42DA}" srcOrd="0" destOrd="0" presId="urn:microsoft.com/office/officeart/2008/layout/VerticalCurvedList"/>
    <dgm:cxn modelId="{2FF9F1EF-8A4E-E643-92C4-23F3923DCA0C}" type="presOf" srcId="{45496F4E-2757-47EB-9F00-D0731CAF8FC7}" destId="{B360DE61-9398-40D0-B28A-9B60163B059F}" srcOrd="0" destOrd="0" presId="urn:microsoft.com/office/officeart/2008/layout/VerticalCurvedList"/>
    <dgm:cxn modelId="{B5FC3E4A-0C2C-480E-8992-31D51551490D}" type="presParOf" srcId="{6B16392C-B638-4699-89CD-85AB08A468C0}" destId="{D257D1A1-8A37-4270-88DA-175DEAC0B769}" srcOrd="0" destOrd="0" presId="urn:microsoft.com/office/officeart/2008/layout/VerticalCurvedList"/>
    <dgm:cxn modelId="{A9EE4393-DA97-40C2-8108-24843097569B}" type="presParOf" srcId="{D257D1A1-8A37-4270-88DA-175DEAC0B769}" destId="{D0C921D3-A3EF-4CFE-AB4B-CD582D6D76D7}" srcOrd="0" destOrd="0" presId="urn:microsoft.com/office/officeart/2008/layout/VerticalCurvedList"/>
    <dgm:cxn modelId="{059CB82E-FB66-41D9-9168-19425A679D9B}" type="presParOf" srcId="{D0C921D3-A3EF-4CFE-AB4B-CD582D6D76D7}" destId="{1EA073EC-F159-456B-A66C-46FA9416CCEB}" srcOrd="0" destOrd="0" presId="urn:microsoft.com/office/officeart/2008/layout/VerticalCurvedList"/>
    <dgm:cxn modelId="{06253A23-A029-4022-A7A6-2B29A213F858}" type="presParOf" srcId="{D0C921D3-A3EF-4CFE-AB4B-CD582D6D76D7}" destId="{DBB439CF-E570-404D-8BA6-98E8598E8F0E}" srcOrd="1" destOrd="0" presId="urn:microsoft.com/office/officeart/2008/layout/VerticalCurvedList"/>
    <dgm:cxn modelId="{97AA8671-71D9-41E1-8907-35E92FB87B41}" type="presParOf" srcId="{D0C921D3-A3EF-4CFE-AB4B-CD582D6D76D7}" destId="{83273826-8954-4CB5-8C02-A9A6A1C63211}" srcOrd="2" destOrd="0" presId="urn:microsoft.com/office/officeart/2008/layout/VerticalCurvedList"/>
    <dgm:cxn modelId="{5AD78AFA-B06F-4132-9214-2F2DE32858FF}" type="presParOf" srcId="{D0C921D3-A3EF-4CFE-AB4B-CD582D6D76D7}" destId="{2AAA66A2-1E9C-48C1-AF87-1C5D0056184B}" srcOrd="3" destOrd="0" presId="urn:microsoft.com/office/officeart/2008/layout/VerticalCurvedList"/>
    <dgm:cxn modelId="{C40AD97B-CD66-43A1-A181-AE35F61F65A6}" type="presParOf" srcId="{D257D1A1-8A37-4270-88DA-175DEAC0B769}" destId="{086AAFF5-BE14-4871-91F2-912DAF58D96E}" srcOrd="1" destOrd="0" presId="urn:microsoft.com/office/officeart/2008/layout/VerticalCurvedList"/>
    <dgm:cxn modelId="{38EF2FED-95F3-4E3A-9F83-A61A1C3F9D45}" type="presParOf" srcId="{D257D1A1-8A37-4270-88DA-175DEAC0B769}" destId="{0547DA84-2133-4505-A662-330516CDF09C}" srcOrd="2" destOrd="0" presId="urn:microsoft.com/office/officeart/2008/layout/VerticalCurvedList"/>
    <dgm:cxn modelId="{487EA0E8-2860-4C75-8D96-57AC3292B827}" type="presParOf" srcId="{0547DA84-2133-4505-A662-330516CDF09C}" destId="{DB0520EB-7284-4A35-A596-C5A92A9BE9D4}" srcOrd="0" destOrd="0" presId="urn:microsoft.com/office/officeart/2008/layout/VerticalCurvedList"/>
    <dgm:cxn modelId="{19FB21E0-D3D5-4E26-A77F-88884E201F14}" type="presParOf" srcId="{D257D1A1-8A37-4270-88DA-175DEAC0B769}" destId="{8739452A-0EC1-4991-B328-12D93194DDEF}" srcOrd="3" destOrd="0" presId="urn:microsoft.com/office/officeart/2008/layout/VerticalCurvedList"/>
    <dgm:cxn modelId="{C3DD6D7D-0B8B-4A31-B479-67E704F3280D}" type="presParOf" srcId="{D257D1A1-8A37-4270-88DA-175DEAC0B769}" destId="{91CD5C9B-0173-41C1-8DCF-72B22BA31E89}" srcOrd="4" destOrd="0" presId="urn:microsoft.com/office/officeart/2008/layout/VerticalCurvedList"/>
    <dgm:cxn modelId="{125D5FF1-8E09-43F0-8B5D-ECC2916B2899}" type="presParOf" srcId="{91CD5C9B-0173-41C1-8DCF-72B22BA31E89}" destId="{F6A8E2C3-1556-4DD5-8C7E-3001DA3E7EE2}" srcOrd="0" destOrd="0" presId="urn:microsoft.com/office/officeart/2008/layout/VerticalCurvedList"/>
    <dgm:cxn modelId="{F2521C8F-3E65-4FAC-97E9-729DBF1DC9F5}" type="presParOf" srcId="{D257D1A1-8A37-4270-88DA-175DEAC0B769}" destId="{FDDC3BC4-AF4D-40EA-85B2-0980362A42DA}" srcOrd="5" destOrd="0" presId="urn:microsoft.com/office/officeart/2008/layout/VerticalCurvedList"/>
    <dgm:cxn modelId="{454A888F-93D7-488E-8F61-EA78F1170CE9}" type="presParOf" srcId="{D257D1A1-8A37-4270-88DA-175DEAC0B769}" destId="{11F74C30-B0F8-498C-B39B-C4FAE58E645F}" srcOrd="6" destOrd="0" presId="urn:microsoft.com/office/officeart/2008/layout/VerticalCurvedList"/>
    <dgm:cxn modelId="{B7A32468-A135-4EDF-9F8D-7612E53B0C81}" type="presParOf" srcId="{11F74C30-B0F8-498C-B39B-C4FAE58E645F}" destId="{2605B136-3DA8-4361-8754-5BB91A129E1D}" srcOrd="0" destOrd="0" presId="urn:microsoft.com/office/officeart/2008/layout/VerticalCurvedList"/>
    <dgm:cxn modelId="{1BF5812C-3DE4-7540-B5AF-A19E62F65381}" type="presParOf" srcId="{D257D1A1-8A37-4270-88DA-175DEAC0B769}" destId="{B360DE61-9398-40D0-B28A-9B60163B059F}" srcOrd="7" destOrd="0" presId="urn:microsoft.com/office/officeart/2008/layout/VerticalCurvedList"/>
    <dgm:cxn modelId="{1E61B353-3B89-1E4A-B7E4-DAB205EB40C3}" type="presParOf" srcId="{D257D1A1-8A37-4270-88DA-175DEAC0B769}" destId="{70C4B665-2B67-4219-8499-46B36DE8A7FD}" srcOrd="8" destOrd="0" presId="urn:microsoft.com/office/officeart/2008/layout/VerticalCurvedList"/>
    <dgm:cxn modelId="{CDF93E6F-E62F-ED43-9DC4-BE1DC416DC5C}" type="presParOf" srcId="{70C4B665-2B67-4219-8499-46B36DE8A7FD}" destId="{7824F079-7E8A-479D-86A2-6EE1E59D4E38}" srcOrd="0" destOrd="0" presId="urn:microsoft.com/office/officeart/2008/layout/VerticalCurvedList"/>
    <dgm:cxn modelId="{758B95DC-2479-B542-BDCE-712AA5C3FF27}" type="presParOf" srcId="{D257D1A1-8A37-4270-88DA-175DEAC0B769}" destId="{69BEAD1A-0F4F-44AE-BE75-A58766695548}" srcOrd="9" destOrd="0" presId="urn:microsoft.com/office/officeart/2008/layout/VerticalCurvedList"/>
    <dgm:cxn modelId="{DA3718C8-56FD-D043-8D62-911D5890B119}" type="presParOf" srcId="{D257D1A1-8A37-4270-88DA-175DEAC0B769}" destId="{E9A18113-8CB6-4BDF-9821-6BBA4549938A}" srcOrd="10" destOrd="0" presId="urn:microsoft.com/office/officeart/2008/layout/VerticalCurvedList"/>
    <dgm:cxn modelId="{618126D5-D4F5-154A-8C44-66FE8B539000}" type="presParOf" srcId="{E9A18113-8CB6-4BDF-9821-6BBA4549938A}" destId="{0B804E38-B8C7-4F70-B70E-13441A249B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05C13-27FC-4EB3-9B33-DBA9B589F4EB}">
      <dsp:nvSpPr>
        <dsp:cNvPr id="0" name=""/>
        <dsp:cNvSpPr/>
      </dsp:nvSpPr>
      <dsp:spPr>
        <a:xfrm>
          <a:off x="6227292" y="3329178"/>
          <a:ext cx="2418549" cy="1566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noProof="0"/>
            <a:t>TVA (E)</a:t>
          </a:r>
        </a:p>
        <a:p>
          <a:pPr marL="114300" lvl="1" indent="-114300" algn="l" defTabSz="533400">
            <a:lnSpc>
              <a:spcPct val="90000"/>
            </a:lnSpc>
            <a:spcBef>
              <a:spcPct val="0"/>
            </a:spcBef>
            <a:spcAft>
              <a:spcPct val="15000"/>
            </a:spcAft>
            <a:buChar char="•"/>
          </a:pPr>
          <a:r>
            <a:rPr lang="fr-FR" sz="1200" kern="1200" noProof="0"/>
            <a:t>Cotisations sociales (E)</a:t>
          </a:r>
        </a:p>
      </dsp:txBody>
      <dsp:txXfrm>
        <a:off x="6987272" y="3755261"/>
        <a:ext cx="1624154" cy="1106174"/>
      </dsp:txXfrm>
    </dsp:sp>
    <dsp:sp modelId="{AA1A4619-5916-4151-BA2A-268FAB73E913}">
      <dsp:nvSpPr>
        <dsp:cNvPr id="0" name=""/>
        <dsp:cNvSpPr/>
      </dsp:nvSpPr>
      <dsp:spPr>
        <a:xfrm>
          <a:off x="2281237" y="3329178"/>
          <a:ext cx="2418549" cy="1566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noProof="0"/>
            <a:t>Amendes (E, CL, AFIT)</a:t>
          </a:r>
        </a:p>
      </dsp:txBody>
      <dsp:txXfrm>
        <a:off x="2315652" y="3755261"/>
        <a:ext cx="1624154" cy="1106174"/>
      </dsp:txXfrm>
    </dsp:sp>
    <dsp:sp modelId="{A404E928-0445-48F2-AAB4-25278BCC94C6}">
      <dsp:nvSpPr>
        <dsp:cNvPr id="0" name=""/>
        <dsp:cNvSpPr/>
      </dsp:nvSpPr>
      <dsp:spPr>
        <a:xfrm>
          <a:off x="6227292" y="0"/>
          <a:ext cx="2418549" cy="1566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noProof="0"/>
            <a:t>Versement Transport (AO)</a:t>
          </a:r>
        </a:p>
      </dsp:txBody>
      <dsp:txXfrm>
        <a:off x="6987272" y="34415"/>
        <a:ext cx="1624154" cy="1106174"/>
      </dsp:txXfrm>
    </dsp:sp>
    <dsp:sp modelId="{12D43194-47B3-4B67-8A29-5B9262BE18B9}">
      <dsp:nvSpPr>
        <dsp:cNvPr id="0" name=""/>
        <dsp:cNvSpPr/>
      </dsp:nvSpPr>
      <dsp:spPr>
        <a:xfrm>
          <a:off x="2281237" y="0"/>
          <a:ext cx="2418549" cy="1566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noProof="0"/>
            <a:t>Titres (AO)</a:t>
          </a:r>
        </a:p>
        <a:p>
          <a:pPr marL="114300" lvl="1" indent="-114300" algn="l" defTabSz="533400">
            <a:lnSpc>
              <a:spcPct val="90000"/>
            </a:lnSpc>
            <a:spcBef>
              <a:spcPct val="0"/>
            </a:spcBef>
            <a:spcAft>
              <a:spcPct val="15000"/>
            </a:spcAft>
            <a:buChar char="•"/>
          </a:pPr>
          <a:r>
            <a:rPr lang="fr-FR" sz="1200" kern="1200" noProof="0"/>
            <a:t>TICPE (R)</a:t>
          </a:r>
        </a:p>
        <a:p>
          <a:pPr marL="114300" lvl="1" indent="-114300" algn="l" defTabSz="533400">
            <a:lnSpc>
              <a:spcPct val="90000"/>
            </a:lnSpc>
            <a:spcBef>
              <a:spcPct val="0"/>
            </a:spcBef>
            <a:spcAft>
              <a:spcPct val="15000"/>
            </a:spcAft>
            <a:buChar char="•"/>
          </a:pPr>
          <a:r>
            <a:rPr lang="fr-FR" sz="1200" kern="1200" noProof="0"/>
            <a:t>Taxe sur assurance</a:t>
          </a:r>
        </a:p>
        <a:p>
          <a:pPr marL="114300" lvl="1" indent="-114300" algn="l" defTabSz="533400">
            <a:lnSpc>
              <a:spcPct val="90000"/>
            </a:lnSpc>
            <a:spcBef>
              <a:spcPct val="0"/>
            </a:spcBef>
            <a:spcAft>
              <a:spcPct val="15000"/>
            </a:spcAft>
            <a:buChar char="•"/>
          </a:pPr>
          <a:r>
            <a:rPr lang="fr-FR" sz="1200" kern="1200" noProof="0"/>
            <a:t>Taxe sur immatriculation (R)</a:t>
          </a:r>
        </a:p>
      </dsp:txBody>
      <dsp:txXfrm>
        <a:off x="2315652" y="34415"/>
        <a:ext cx="1624154" cy="1106174"/>
      </dsp:txXfrm>
    </dsp:sp>
    <dsp:sp modelId="{468A1095-1F58-4BDE-AC2D-EE4C599E4477}">
      <dsp:nvSpPr>
        <dsp:cNvPr id="0" name=""/>
        <dsp:cNvSpPr/>
      </dsp:nvSpPr>
      <dsp:spPr>
        <a:xfrm>
          <a:off x="3294678" y="279063"/>
          <a:ext cx="2119903" cy="2119903"/>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noProof="0"/>
            <a:t>Taxes et Redevances dues par les producteurs et usagers</a:t>
          </a:r>
        </a:p>
      </dsp:txBody>
      <dsp:txXfrm>
        <a:off x="3915583" y="899968"/>
        <a:ext cx="1498998" cy="1498998"/>
      </dsp:txXfrm>
    </dsp:sp>
    <dsp:sp modelId="{B494A228-3F41-4422-8BA3-3D9EC5B1C4AF}">
      <dsp:nvSpPr>
        <dsp:cNvPr id="0" name=""/>
        <dsp:cNvSpPr/>
      </dsp:nvSpPr>
      <dsp:spPr>
        <a:xfrm rot="5400000">
          <a:off x="5512498" y="279063"/>
          <a:ext cx="2119903" cy="211990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b="1" kern="1200" noProof="0"/>
            <a:t>Financement par des non-usagers</a:t>
          </a:r>
        </a:p>
      </dsp:txBody>
      <dsp:txXfrm rot="-5400000">
        <a:off x="5512498" y="899968"/>
        <a:ext cx="1498998" cy="1498998"/>
      </dsp:txXfrm>
    </dsp:sp>
    <dsp:sp modelId="{028FFF48-AB8E-4747-A227-2BA639AC7336}">
      <dsp:nvSpPr>
        <dsp:cNvPr id="0" name=""/>
        <dsp:cNvSpPr/>
      </dsp:nvSpPr>
      <dsp:spPr>
        <a:xfrm rot="10800000">
          <a:off x="5512498" y="2496883"/>
          <a:ext cx="2119903" cy="2119903"/>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noProof="0"/>
            <a:t>Taxes générales</a:t>
          </a:r>
        </a:p>
      </dsp:txBody>
      <dsp:txXfrm rot="10800000">
        <a:off x="5512498" y="2496883"/>
        <a:ext cx="1498998" cy="1498998"/>
      </dsp:txXfrm>
    </dsp:sp>
    <dsp:sp modelId="{B2E26CDE-AF8F-41E3-AB89-BFE08B12E4F0}">
      <dsp:nvSpPr>
        <dsp:cNvPr id="0" name=""/>
        <dsp:cNvSpPr/>
      </dsp:nvSpPr>
      <dsp:spPr>
        <a:xfrm rot="16200000">
          <a:off x="3294678" y="2496883"/>
          <a:ext cx="2119903" cy="2119903"/>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noProof="0"/>
            <a:t>Autres Recettes</a:t>
          </a:r>
        </a:p>
      </dsp:txBody>
      <dsp:txXfrm rot="5400000">
        <a:off x="3915583" y="2496883"/>
        <a:ext cx="1498998" cy="1498998"/>
      </dsp:txXfrm>
    </dsp:sp>
    <dsp:sp modelId="{CE0D54BC-9DFF-4C4D-B956-BCB10940765C}">
      <dsp:nvSpPr>
        <dsp:cNvPr id="0" name=""/>
        <dsp:cNvSpPr/>
      </dsp:nvSpPr>
      <dsp:spPr>
        <a:xfrm>
          <a:off x="5097575" y="2007298"/>
          <a:ext cx="731929" cy="6364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B1494-DEF7-40D1-9D9A-E3AA145B2FC5}">
      <dsp:nvSpPr>
        <dsp:cNvPr id="0" name=""/>
        <dsp:cNvSpPr/>
      </dsp:nvSpPr>
      <dsp:spPr>
        <a:xfrm rot="10800000">
          <a:off x="5097575" y="2252091"/>
          <a:ext cx="731929" cy="6364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5B92C-A1E0-420A-951A-43D8356316B8}">
      <dsp:nvSpPr>
        <dsp:cNvPr id="0" name=""/>
        <dsp:cNvSpPr/>
      </dsp:nvSpPr>
      <dsp:spPr>
        <a:xfrm>
          <a:off x="4848" y="221746"/>
          <a:ext cx="1449258" cy="1236398"/>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noProof="0"/>
            <a:t>Monopole Naturel du Pouvoir Public</a:t>
          </a:r>
        </a:p>
      </dsp:txBody>
      <dsp:txXfrm>
        <a:off x="41061" y="257959"/>
        <a:ext cx="1376832" cy="1163972"/>
      </dsp:txXfrm>
    </dsp:sp>
    <dsp:sp modelId="{A31EF3C9-6442-4AEB-82FE-1ACEFCCB0A57}">
      <dsp:nvSpPr>
        <dsp:cNvPr id="0" name=""/>
        <dsp:cNvSpPr/>
      </dsp:nvSpPr>
      <dsp:spPr>
        <a:xfrm>
          <a:off x="1599033" y="660237"/>
          <a:ext cx="307242" cy="35941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1599033" y="732120"/>
        <a:ext cx="215069" cy="215650"/>
      </dsp:txXfrm>
    </dsp:sp>
    <dsp:sp modelId="{B06FBE89-2416-40B2-9F3D-D9165D3A9A75}">
      <dsp:nvSpPr>
        <dsp:cNvPr id="0" name=""/>
        <dsp:cNvSpPr/>
      </dsp:nvSpPr>
      <dsp:spPr>
        <a:xfrm>
          <a:off x="2033810" y="221746"/>
          <a:ext cx="1449258" cy="1236398"/>
        </a:xfrm>
        <a:prstGeom prst="roundRect">
          <a:avLst>
            <a:gd name="adj" fmla="val 100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La machine publique n'a pas de conditions</a:t>
          </a:r>
          <a:endParaRPr lang="pt-BR" sz="1800" kern="1200"/>
        </a:p>
      </dsp:txBody>
      <dsp:txXfrm>
        <a:off x="2070023" y="257959"/>
        <a:ext cx="1376832" cy="1163972"/>
      </dsp:txXfrm>
    </dsp:sp>
    <dsp:sp modelId="{7E3AD433-FC5E-47B0-B1E7-BDFA9EA0FA44}">
      <dsp:nvSpPr>
        <dsp:cNvPr id="0" name=""/>
        <dsp:cNvSpPr/>
      </dsp:nvSpPr>
      <dsp:spPr>
        <a:xfrm>
          <a:off x="3627995" y="660237"/>
          <a:ext cx="307242" cy="359416"/>
        </a:xfrm>
        <a:prstGeom prst="righ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3627995" y="732120"/>
        <a:ext cx="215069" cy="215650"/>
      </dsp:txXfrm>
    </dsp:sp>
    <dsp:sp modelId="{75F0174D-DAE9-442D-BE67-E7288B03D093}">
      <dsp:nvSpPr>
        <dsp:cNvPr id="0" name=""/>
        <dsp:cNvSpPr/>
      </dsp:nvSpPr>
      <dsp:spPr>
        <a:xfrm>
          <a:off x="4062772" y="221746"/>
          <a:ext cx="1449258" cy="1236398"/>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098985" y="257959"/>
        <a:ext cx="1376832" cy="1163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5A8A-5B3E-41A3-97EC-6CB456B90CA5}">
      <dsp:nvSpPr>
        <dsp:cNvPr id="0" name=""/>
        <dsp:cNvSpPr/>
      </dsp:nvSpPr>
      <dsp:spPr>
        <a:xfrm>
          <a:off x="1752369" y="638520"/>
          <a:ext cx="4262580" cy="4262580"/>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F02B78-0028-41E9-822F-19D91189A456}">
      <dsp:nvSpPr>
        <dsp:cNvPr id="0" name=""/>
        <dsp:cNvSpPr/>
      </dsp:nvSpPr>
      <dsp:spPr>
        <a:xfrm>
          <a:off x="1752369" y="638520"/>
          <a:ext cx="4262580" cy="4262580"/>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00520-340E-450B-B293-4627DB7C5D53}">
      <dsp:nvSpPr>
        <dsp:cNvPr id="0" name=""/>
        <dsp:cNvSpPr/>
      </dsp:nvSpPr>
      <dsp:spPr>
        <a:xfrm>
          <a:off x="1755250" y="640617"/>
          <a:ext cx="4262580" cy="4262580"/>
        </a:xfrm>
        <a:prstGeom prst="blockArc">
          <a:avLst>
            <a:gd name="adj1" fmla="val 3160854"/>
            <a:gd name="adj2" fmla="val 7565884"/>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7F18A-0E81-4F85-9274-E2DCD06257FC}">
      <dsp:nvSpPr>
        <dsp:cNvPr id="0" name=""/>
        <dsp:cNvSpPr/>
      </dsp:nvSpPr>
      <dsp:spPr>
        <a:xfrm>
          <a:off x="1753490" y="641960"/>
          <a:ext cx="4262580" cy="4262580"/>
        </a:xfrm>
        <a:prstGeom prst="blockArc">
          <a:avLst>
            <a:gd name="adj1" fmla="val 20514026"/>
            <a:gd name="adj2" fmla="val 3157199"/>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D6EA2-4ED4-454E-9E24-069E3F75161D}">
      <dsp:nvSpPr>
        <dsp:cNvPr id="0" name=""/>
        <dsp:cNvSpPr/>
      </dsp:nvSpPr>
      <dsp:spPr>
        <a:xfrm>
          <a:off x="1752369" y="638520"/>
          <a:ext cx="4262580" cy="4262580"/>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77D17-20C1-4A3F-B446-4D136200442E}">
      <dsp:nvSpPr>
        <dsp:cNvPr id="0" name=""/>
        <dsp:cNvSpPr/>
      </dsp:nvSpPr>
      <dsp:spPr>
        <a:xfrm>
          <a:off x="2903263" y="1789414"/>
          <a:ext cx="1960793" cy="196079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noProof="0"/>
            <a:t>Financement</a:t>
          </a:r>
        </a:p>
      </dsp:txBody>
      <dsp:txXfrm>
        <a:off x="3190414" y="2076565"/>
        <a:ext cx="1386491" cy="1386491"/>
      </dsp:txXfrm>
    </dsp:sp>
    <dsp:sp modelId="{D26F4598-B919-424B-8940-88779FCC7F01}">
      <dsp:nvSpPr>
        <dsp:cNvPr id="0" name=""/>
        <dsp:cNvSpPr/>
      </dsp:nvSpPr>
      <dsp:spPr>
        <a:xfrm>
          <a:off x="3197382" y="1655"/>
          <a:ext cx="1372555" cy="13725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Péage Urbain</a:t>
          </a:r>
        </a:p>
      </dsp:txBody>
      <dsp:txXfrm>
        <a:off x="3398388" y="202661"/>
        <a:ext cx="970543" cy="970543"/>
      </dsp:txXfrm>
    </dsp:sp>
    <dsp:sp modelId="{D7B45AAE-4686-4320-A312-85278ED685D3}">
      <dsp:nvSpPr>
        <dsp:cNvPr id="0" name=""/>
        <dsp:cNvSpPr/>
      </dsp:nvSpPr>
      <dsp:spPr>
        <a:xfrm>
          <a:off x="5177366" y="1440197"/>
          <a:ext cx="1372555" cy="13725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Coûts d’externalités</a:t>
          </a:r>
        </a:p>
      </dsp:txBody>
      <dsp:txXfrm>
        <a:off x="5378372" y="1641203"/>
        <a:ext cx="970543" cy="970543"/>
      </dsp:txXfrm>
    </dsp:sp>
    <dsp:sp modelId="{2C0E1B04-3CE1-4B28-A769-E5FDA7CB0B67}">
      <dsp:nvSpPr>
        <dsp:cNvPr id="0" name=""/>
        <dsp:cNvSpPr/>
      </dsp:nvSpPr>
      <dsp:spPr>
        <a:xfrm>
          <a:off x="4462409" y="3741288"/>
          <a:ext cx="1372555" cy="13725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Fonds Souverains</a:t>
          </a:r>
        </a:p>
      </dsp:txBody>
      <dsp:txXfrm>
        <a:off x="4663415" y="3942294"/>
        <a:ext cx="970543" cy="970543"/>
      </dsp:txXfrm>
    </dsp:sp>
    <dsp:sp modelId="{2C927B50-9CE2-4659-BADA-73DB466278B1}">
      <dsp:nvSpPr>
        <dsp:cNvPr id="0" name=""/>
        <dsp:cNvSpPr/>
      </dsp:nvSpPr>
      <dsp:spPr>
        <a:xfrm>
          <a:off x="1973685" y="3767808"/>
          <a:ext cx="1372555" cy="13725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PPP</a:t>
          </a:r>
        </a:p>
      </dsp:txBody>
      <dsp:txXfrm>
        <a:off x="2174691" y="3968814"/>
        <a:ext cx="970543" cy="970543"/>
      </dsp:txXfrm>
    </dsp:sp>
    <dsp:sp modelId="{EC0FFEC9-94BD-4C3F-ABC3-849124774C13}">
      <dsp:nvSpPr>
        <dsp:cNvPr id="0" name=""/>
        <dsp:cNvSpPr/>
      </dsp:nvSpPr>
      <dsp:spPr>
        <a:xfrm>
          <a:off x="1217398" y="1440197"/>
          <a:ext cx="1372555" cy="1372555"/>
        </a:xfrm>
        <a:prstGeom prst="ellipse">
          <a:avLst/>
        </a:prstGeom>
        <a:solidFill>
          <a:schemeClr val="accent1">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noProof="0"/>
            <a:t>Captation de la Rente</a:t>
          </a:r>
        </a:p>
      </dsp:txBody>
      <dsp:txXfrm>
        <a:off x="1418404" y="1641203"/>
        <a:ext cx="970543" cy="970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40A6F-7B17-4469-8647-ADF14D831708}">
      <dsp:nvSpPr>
        <dsp:cNvPr id="0" name=""/>
        <dsp:cNvSpPr/>
      </dsp:nvSpPr>
      <dsp:spPr>
        <a:xfrm>
          <a:off x="154820" y="2505336"/>
          <a:ext cx="2281309" cy="75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Être proche d’une infrastructure (principalement de Transport) valorise la propriété</a:t>
          </a:r>
        </a:p>
      </dsp:txBody>
      <dsp:txXfrm>
        <a:off x="154820" y="2505336"/>
        <a:ext cx="2281309" cy="751795"/>
      </dsp:txXfrm>
    </dsp:sp>
    <dsp:sp modelId="{322B3FDF-CD36-4A19-B1E3-F8A339291E67}">
      <dsp:nvSpPr>
        <dsp:cNvPr id="0" name=""/>
        <dsp:cNvSpPr/>
      </dsp:nvSpPr>
      <dsp:spPr>
        <a:xfrm>
          <a:off x="152228" y="2276686"/>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59F94-CD8E-4BE5-91B4-ECD1227561D1}">
      <dsp:nvSpPr>
        <dsp:cNvPr id="0" name=""/>
        <dsp:cNvSpPr/>
      </dsp:nvSpPr>
      <dsp:spPr>
        <a:xfrm>
          <a:off x="279255" y="2022631"/>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1087D-DDA1-45F4-8705-63AC654B633A}">
      <dsp:nvSpPr>
        <dsp:cNvPr id="0" name=""/>
        <dsp:cNvSpPr/>
      </dsp:nvSpPr>
      <dsp:spPr>
        <a:xfrm>
          <a:off x="584121" y="2073442"/>
          <a:ext cx="285163" cy="285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543DF-2305-4C59-9331-02470B7BE585}">
      <dsp:nvSpPr>
        <dsp:cNvPr id="0" name=""/>
        <dsp:cNvSpPr/>
      </dsp:nvSpPr>
      <dsp:spPr>
        <a:xfrm>
          <a:off x="838176" y="1793982"/>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FB725-6601-46D2-BF73-08C5E8ECDF3C}">
      <dsp:nvSpPr>
        <dsp:cNvPr id="0" name=""/>
        <dsp:cNvSpPr/>
      </dsp:nvSpPr>
      <dsp:spPr>
        <a:xfrm>
          <a:off x="1168448" y="1692360"/>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F308C-21BE-4DAD-823A-EEDFCE18DF99}">
      <dsp:nvSpPr>
        <dsp:cNvPr id="0" name=""/>
        <dsp:cNvSpPr/>
      </dsp:nvSpPr>
      <dsp:spPr>
        <a:xfrm>
          <a:off x="1574935" y="1870198"/>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5066D-7887-4F28-8DAD-969881A28DED}">
      <dsp:nvSpPr>
        <dsp:cNvPr id="0" name=""/>
        <dsp:cNvSpPr/>
      </dsp:nvSpPr>
      <dsp:spPr>
        <a:xfrm>
          <a:off x="1828990" y="1997226"/>
          <a:ext cx="285163" cy="285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8014F-1F4D-4BEC-ADF0-4023910D2780}">
      <dsp:nvSpPr>
        <dsp:cNvPr id="0" name=""/>
        <dsp:cNvSpPr/>
      </dsp:nvSpPr>
      <dsp:spPr>
        <a:xfrm>
          <a:off x="2184667" y="2276686"/>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6FD70-46B6-4010-8AC1-7FC1013110AE}">
      <dsp:nvSpPr>
        <dsp:cNvPr id="0" name=""/>
        <dsp:cNvSpPr/>
      </dsp:nvSpPr>
      <dsp:spPr>
        <a:xfrm>
          <a:off x="2337100" y="2556147"/>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2A530-FD6D-4812-8615-A2D6B8C67E33}">
      <dsp:nvSpPr>
        <dsp:cNvPr id="0" name=""/>
        <dsp:cNvSpPr/>
      </dsp:nvSpPr>
      <dsp:spPr>
        <a:xfrm>
          <a:off x="1016015" y="2022631"/>
          <a:ext cx="466631" cy="46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26136-0B7E-43E6-B767-F085295A0A8A}">
      <dsp:nvSpPr>
        <dsp:cNvPr id="0" name=""/>
        <dsp:cNvSpPr/>
      </dsp:nvSpPr>
      <dsp:spPr>
        <a:xfrm>
          <a:off x="25200" y="2988040"/>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6B144-5260-4914-B791-5AACD0CA02C0}">
      <dsp:nvSpPr>
        <dsp:cNvPr id="0" name=""/>
        <dsp:cNvSpPr/>
      </dsp:nvSpPr>
      <dsp:spPr>
        <a:xfrm>
          <a:off x="177633" y="3216689"/>
          <a:ext cx="285163" cy="285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F11DE-D5C5-421D-A030-1659F93B15CD}">
      <dsp:nvSpPr>
        <dsp:cNvPr id="0" name=""/>
        <dsp:cNvSpPr/>
      </dsp:nvSpPr>
      <dsp:spPr>
        <a:xfrm>
          <a:off x="558716" y="3419933"/>
          <a:ext cx="414783" cy="4147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BB4FE-9C0A-4BAB-8F4F-B84821CA51AB}">
      <dsp:nvSpPr>
        <dsp:cNvPr id="0" name=""/>
        <dsp:cNvSpPr/>
      </dsp:nvSpPr>
      <dsp:spPr>
        <a:xfrm>
          <a:off x="1092231" y="3750205"/>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2B77B-DAC2-4F82-9535-A1AA9498635F}">
      <dsp:nvSpPr>
        <dsp:cNvPr id="0" name=""/>
        <dsp:cNvSpPr/>
      </dsp:nvSpPr>
      <dsp:spPr>
        <a:xfrm>
          <a:off x="1193853" y="3419933"/>
          <a:ext cx="285163" cy="285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17CF4-6890-4D20-A3BC-31FA3F98F730}">
      <dsp:nvSpPr>
        <dsp:cNvPr id="0" name=""/>
        <dsp:cNvSpPr/>
      </dsp:nvSpPr>
      <dsp:spPr>
        <a:xfrm>
          <a:off x="1447908" y="3775610"/>
          <a:ext cx="181467" cy="181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3A40E-89CC-42A1-8C9D-5CD89384F20C}">
      <dsp:nvSpPr>
        <dsp:cNvPr id="0" name=""/>
        <dsp:cNvSpPr/>
      </dsp:nvSpPr>
      <dsp:spPr>
        <a:xfrm>
          <a:off x="1676557" y="3369122"/>
          <a:ext cx="414783" cy="4147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E7F26-20FB-4AC7-9768-8D76C8024408}">
      <dsp:nvSpPr>
        <dsp:cNvPr id="0" name=""/>
        <dsp:cNvSpPr/>
      </dsp:nvSpPr>
      <dsp:spPr>
        <a:xfrm>
          <a:off x="2235478" y="3267500"/>
          <a:ext cx="285163" cy="2851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EF6AF-95A2-4B8B-8085-9A3CAB00A949}">
      <dsp:nvSpPr>
        <dsp:cNvPr id="0" name=""/>
        <dsp:cNvSpPr/>
      </dsp:nvSpPr>
      <dsp:spPr>
        <a:xfrm>
          <a:off x="2520642" y="2073020"/>
          <a:ext cx="837485" cy="159885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11215-ABF8-4140-83BE-183CE0E85B81}">
      <dsp:nvSpPr>
        <dsp:cNvPr id="0" name=""/>
        <dsp:cNvSpPr/>
      </dsp:nvSpPr>
      <dsp:spPr>
        <a:xfrm>
          <a:off x="3358127" y="2073796"/>
          <a:ext cx="2284050" cy="159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a:t>Quand la puissance publique construit une infrastructure, elle crée de la valeur (plus-value)</a:t>
          </a:r>
          <a:endParaRPr lang="pt-BR" sz="1300" kern="1200"/>
        </a:p>
      </dsp:txBody>
      <dsp:txXfrm>
        <a:off x="3358127" y="2073796"/>
        <a:ext cx="2284050" cy="1598835"/>
      </dsp:txXfrm>
    </dsp:sp>
    <dsp:sp modelId="{A5734DD6-E44F-4B45-A421-885E39C4E2A1}">
      <dsp:nvSpPr>
        <dsp:cNvPr id="0" name=""/>
        <dsp:cNvSpPr/>
      </dsp:nvSpPr>
      <dsp:spPr>
        <a:xfrm>
          <a:off x="5642178" y="2073020"/>
          <a:ext cx="837485" cy="159885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FA87A9-1CF8-4768-9FA0-6383FB591E66}">
      <dsp:nvSpPr>
        <dsp:cNvPr id="0" name=""/>
        <dsp:cNvSpPr/>
      </dsp:nvSpPr>
      <dsp:spPr>
        <a:xfrm>
          <a:off x="6479663" y="2073796"/>
          <a:ext cx="2284050" cy="159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noProof="0"/>
            <a:t>Cette création de valeur bénéficie aux propriétaires</a:t>
          </a:r>
        </a:p>
      </dsp:txBody>
      <dsp:txXfrm>
        <a:off x="6479663" y="2073796"/>
        <a:ext cx="2284050" cy="1598835"/>
      </dsp:txXfrm>
    </dsp:sp>
    <dsp:sp modelId="{02E230A2-2730-40C2-BA1A-7DDAFF2053E2}">
      <dsp:nvSpPr>
        <dsp:cNvPr id="0" name=""/>
        <dsp:cNvSpPr/>
      </dsp:nvSpPr>
      <dsp:spPr>
        <a:xfrm>
          <a:off x="8763713" y="2073020"/>
          <a:ext cx="837485" cy="159885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A5D8F0-235D-492E-B35A-84D607267FF8}">
      <dsp:nvSpPr>
        <dsp:cNvPr id="0" name=""/>
        <dsp:cNvSpPr/>
      </dsp:nvSpPr>
      <dsp:spPr>
        <a:xfrm>
          <a:off x="9692561" y="1940887"/>
          <a:ext cx="1941442" cy="1941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kern="1200" noProof="0"/>
            <a:t>Donc, le pouvoir public doit pouvoir récupérer une partie de la création de valeur foncière générée par l’infrastructure</a:t>
          </a:r>
        </a:p>
      </dsp:txBody>
      <dsp:txXfrm>
        <a:off x="9976879" y="2225205"/>
        <a:ext cx="1372806" cy="1372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A8E9D-9845-4AB8-91F7-05B75F648CB2}">
      <dsp:nvSpPr>
        <dsp:cNvPr id="0" name=""/>
        <dsp:cNvSpPr/>
      </dsp:nvSpPr>
      <dsp:spPr>
        <a:xfrm>
          <a:off x="405157" y="0"/>
          <a:ext cx="1087834" cy="10878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7481A-F480-4A84-9349-999F900CDD3C}">
      <dsp:nvSpPr>
        <dsp:cNvPr id="0" name=""/>
        <dsp:cNvSpPr/>
      </dsp:nvSpPr>
      <dsp:spPr>
        <a:xfrm>
          <a:off x="513940" y="108783"/>
          <a:ext cx="870267" cy="870267"/>
        </a:xfrm>
        <a:prstGeom prst="pie">
          <a:avLst>
            <a:gd name="adj1" fmla="val 126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1E121-191D-45B6-AB12-27F741F0F6D4}">
      <dsp:nvSpPr>
        <dsp:cNvPr id="0" name=""/>
        <dsp:cNvSpPr/>
      </dsp:nvSpPr>
      <dsp:spPr>
        <a:xfrm rot="16200000">
          <a:off x="-845852" y="2447627"/>
          <a:ext cx="315472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044700">
            <a:lnSpc>
              <a:spcPct val="90000"/>
            </a:lnSpc>
            <a:spcBef>
              <a:spcPct val="0"/>
            </a:spcBef>
            <a:spcAft>
              <a:spcPct val="35000"/>
            </a:spcAft>
            <a:buNone/>
          </a:pPr>
          <a:r>
            <a:rPr lang="pt-BR" sz="4600" kern="1200">
              <a:solidFill>
                <a:srgbClr val="00B0F0"/>
              </a:solidFill>
            </a:rPr>
            <a:t>1</a:t>
          </a:r>
        </a:p>
      </dsp:txBody>
      <dsp:txXfrm>
        <a:off x="-845852" y="2447627"/>
        <a:ext cx="3154720" cy="652700"/>
      </dsp:txXfrm>
    </dsp:sp>
    <dsp:sp modelId="{2F6812F4-6C3B-4C59-BDED-E40E59D91C63}">
      <dsp:nvSpPr>
        <dsp:cNvPr id="0" name=""/>
        <dsp:cNvSpPr/>
      </dsp:nvSpPr>
      <dsp:spPr>
        <a:xfrm>
          <a:off x="1166641" y="0"/>
          <a:ext cx="217566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111250">
            <a:lnSpc>
              <a:spcPct val="90000"/>
            </a:lnSpc>
            <a:spcBef>
              <a:spcPct val="0"/>
            </a:spcBef>
            <a:spcAft>
              <a:spcPct val="35000"/>
            </a:spcAft>
            <a:buNone/>
          </a:pPr>
          <a:r>
            <a:rPr lang="fr-FR" sz="2500" b="0" i="0" kern="1200"/>
            <a:t>Une infrastructure de transport </a:t>
          </a:r>
          <a:r>
            <a:rPr lang="fr-FR" sz="2500" b="1" i="0" kern="1200"/>
            <a:t>ouvre à l’urbanisation</a:t>
          </a:r>
          <a:r>
            <a:rPr lang="fr-FR" sz="2500" b="0" i="0" kern="1200"/>
            <a:t> des terrains auparavant non constructibles</a:t>
          </a:r>
          <a:endParaRPr lang="pt-BR" sz="2500" kern="1200"/>
        </a:p>
      </dsp:txBody>
      <dsp:txXfrm>
        <a:off x="1166641" y="0"/>
        <a:ext cx="2175669" cy="4351338"/>
      </dsp:txXfrm>
    </dsp:sp>
    <dsp:sp modelId="{FBB51C9D-6EE6-4663-BC20-A6B714DEC1B5}">
      <dsp:nvSpPr>
        <dsp:cNvPr id="0" name=""/>
        <dsp:cNvSpPr/>
      </dsp:nvSpPr>
      <dsp:spPr>
        <a:xfrm>
          <a:off x="3789223" y="0"/>
          <a:ext cx="1087834" cy="10878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88784-1EE8-4A6D-A126-476DA60181FF}">
      <dsp:nvSpPr>
        <dsp:cNvPr id="0" name=""/>
        <dsp:cNvSpPr/>
      </dsp:nvSpPr>
      <dsp:spPr>
        <a:xfrm>
          <a:off x="3898006" y="108783"/>
          <a:ext cx="870267" cy="870267"/>
        </a:xfrm>
        <a:prstGeom prst="pie">
          <a:avLst>
            <a:gd name="adj1" fmla="val 90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3AF47-4914-4E47-B833-193B8CC9F109}">
      <dsp:nvSpPr>
        <dsp:cNvPr id="0" name=""/>
        <dsp:cNvSpPr/>
      </dsp:nvSpPr>
      <dsp:spPr>
        <a:xfrm rot="16200000">
          <a:off x="2538213" y="2447627"/>
          <a:ext cx="315472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044700">
            <a:lnSpc>
              <a:spcPct val="90000"/>
            </a:lnSpc>
            <a:spcBef>
              <a:spcPct val="0"/>
            </a:spcBef>
            <a:spcAft>
              <a:spcPct val="35000"/>
            </a:spcAft>
            <a:buNone/>
          </a:pPr>
          <a:r>
            <a:rPr lang="pt-BR" sz="4600" kern="1200">
              <a:solidFill>
                <a:srgbClr val="00B0F0"/>
              </a:solidFill>
            </a:rPr>
            <a:t>2</a:t>
          </a:r>
        </a:p>
      </dsp:txBody>
      <dsp:txXfrm>
        <a:off x="2538213" y="2447627"/>
        <a:ext cx="3154720" cy="652700"/>
      </dsp:txXfrm>
    </dsp:sp>
    <dsp:sp modelId="{F004FC3D-C268-4763-9FE8-B1C593A82904}">
      <dsp:nvSpPr>
        <dsp:cNvPr id="0" name=""/>
        <dsp:cNvSpPr/>
      </dsp:nvSpPr>
      <dsp:spPr>
        <a:xfrm>
          <a:off x="4550707" y="0"/>
          <a:ext cx="217566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111250">
            <a:lnSpc>
              <a:spcPct val="90000"/>
            </a:lnSpc>
            <a:spcBef>
              <a:spcPct val="0"/>
            </a:spcBef>
            <a:spcAft>
              <a:spcPct val="35000"/>
            </a:spcAft>
            <a:buNone/>
          </a:pPr>
          <a:r>
            <a:rPr lang="fr-FR" sz="2500" b="0" i="0" kern="1200"/>
            <a:t>Une « </a:t>
          </a:r>
          <a:r>
            <a:rPr lang="fr-FR" sz="2500" b="1" i="0" kern="1200"/>
            <a:t>super-opération</a:t>
          </a:r>
          <a:r>
            <a:rPr lang="fr-FR" sz="2500" b="0" i="0" kern="1200"/>
            <a:t> » d’aménagement ponctuelle, où un endroit prend subitement une valeur particulière </a:t>
          </a:r>
          <a:endParaRPr lang="pt-BR" sz="2500" kern="1200"/>
        </a:p>
      </dsp:txBody>
      <dsp:txXfrm>
        <a:off x="4550707" y="0"/>
        <a:ext cx="2175669" cy="4351338"/>
      </dsp:txXfrm>
    </dsp:sp>
    <dsp:sp modelId="{0BEFB445-3617-42E3-96BE-0FEF0D206519}">
      <dsp:nvSpPr>
        <dsp:cNvPr id="0" name=""/>
        <dsp:cNvSpPr/>
      </dsp:nvSpPr>
      <dsp:spPr>
        <a:xfrm>
          <a:off x="7173289" y="0"/>
          <a:ext cx="1087834" cy="10878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FFB9C-6732-4773-BADE-599DECA3BCBD}">
      <dsp:nvSpPr>
        <dsp:cNvPr id="0" name=""/>
        <dsp:cNvSpPr/>
      </dsp:nvSpPr>
      <dsp:spPr>
        <a:xfrm>
          <a:off x="7282073" y="108783"/>
          <a:ext cx="870267" cy="870267"/>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68944-BF6E-47D2-990D-D0AAC7E977F2}">
      <dsp:nvSpPr>
        <dsp:cNvPr id="0" name=""/>
        <dsp:cNvSpPr/>
      </dsp:nvSpPr>
      <dsp:spPr>
        <a:xfrm rot="16200000">
          <a:off x="5922279" y="2447627"/>
          <a:ext cx="3154720"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044700">
            <a:lnSpc>
              <a:spcPct val="90000"/>
            </a:lnSpc>
            <a:spcBef>
              <a:spcPct val="0"/>
            </a:spcBef>
            <a:spcAft>
              <a:spcPct val="35000"/>
            </a:spcAft>
            <a:buNone/>
          </a:pPr>
          <a:r>
            <a:rPr lang="pt-BR" sz="4600" kern="1200">
              <a:solidFill>
                <a:srgbClr val="00B0F0"/>
              </a:solidFill>
            </a:rPr>
            <a:t>3</a:t>
          </a:r>
        </a:p>
      </dsp:txBody>
      <dsp:txXfrm>
        <a:off x="5922279" y="2447627"/>
        <a:ext cx="3154720" cy="652700"/>
      </dsp:txXfrm>
    </dsp:sp>
    <dsp:sp modelId="{D6170C46-ACF6-4A77-9C30-AE90DF0EC43B}">
      <dsp:nvSpPr>
        <dsp:cNvPr id="0" name=""/>
        <dsp:cNvSpPr/>
      </dsp:nvSpPr>
      <dsp:spPr>
        <a:xfrm>
          <a:off x="7934773" y="0"/>
          <a:ext cx="217566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111250">
            <a:lnSpc>
              <a:spcPct val="90000"/>
            </a:lnSpc>
            <a:spcBef>
              <a:spcPct val="0"/>
            </a:spcBef>
            <a:spcAft>
              <a:spcPct val="35000"/>
            </a:spcAft>
            <a:buNone/>
          </a:pPr>
          <a:r>
            <a:rPr lang="fr-FR" sz="2500" b="0" i="0" kern="1200"/>
            <a:t>Une infrastructure se situe dans du </a:t>
          </a:r>
          <a:r>
            <a:rPr lang="fr-FR" sz="2500" b="1" i="0" kern="1200"/>
            <a:t>tissu urbain existant</a:t>
          </a:r>
          <a:r>
            <a:rPr lang="fr-FR" sz="2500" b="0" i="0" kern="1200"/>
            <a:t>, sans qu’il soit forcément très dense </a:t>
          </a:r>
          <a:endParaRPr lang="pt-BR" sz="2500" kern="1200"/>
        </a:p>
      </dsp:txBody>
      <dsp:txXfrm>
        <a:off x="7934773" y="0"/>
        <a:ext cx="2175669" cy="4351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39CF-E570-404D-8BA6-98E8598E8F0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AAFF5-BE14-4871-91F2-912DAF58D96E}">
      <dsp:nvSpPr>
        <dsp:cNvPr id="0" name=""/>
        <dsp:cNvSpPr/>
      </dsp:nvSpPr>
      <dsp:spPr>
        <a:xfrm>
          <a:off x="411090" y="271871"/>
          <a:ext cx="10044785" cy="54409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0" i="0" kern="1200"/>
            <a:t>Transports et Notion d’enrichissement (avec ou sans cause) | Synonymes ?</a:t>
          </a:r>
          <a:endParaRPr lang="pt-BR" sz="2300" kern="1200"/>
        </a:p>
      </dsp:txBody>
      <dsp:txXfrm>
        <a:off x="411090" y="271871"/>
        <a:ext cx="10044785" cy="544091"/>
      </dsp:txXfrm>
    </dsp:sp>
    <dsp:sp modelId="{DB0520EB-7284-4A35-A596-C5A92A9BE9D4}">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9452A-0EC1-4991-B328-12D93194DDEF}">
      <dsp:nvSpPr>
        <dsp:cNvPr id="0" name=""/>
        <dsp:cNvSpPr/>
      </dsp:nvSpPr>
      <dsp:spPr>
        <a:xfrm>
          <a:off x="800969" y="1087747"/>
          <a:ext cx="9654905" cy="544091"/>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0" i="0" kern="1200"/>
            <a:t>S’agira-t-il d’une recette supplémentaire ou d’une recette exceptionnelle  ?</a:t>
          </a:r>
          <a:endParaRPr lang="pt-BR" sz="2300" kern="1200"/>
        </a:p>
      </dsp:txBody>
      <dsp:txXfrm>
        <a:off x="800969" y="1087747"/>
        <a:ext cx="9654905" cy="544091"/>
      </dsp:txXfrm>
    </dsp:sp>
    <dsp:sp modelId="{F6A8E2C3-1556-4DD5-8C7E-3001DA3E7EE2}">
      <dsp:nvSpPr>
        <dsp:cNvPr id="0" name=""/>
        <dsp:cNvSpPr/>
      </dsp:nvSpPr>
      <dsp:spPr>
        <a:xfrm>
          <a:off x="460912" y="1019736"/>
          <a:ext cx="680114" cy="680114"/>
        </a:xfrm>
        <a:prstGeom prst="ellipse">
          <a:avLst/>
        </a:prstGeom>
        <a:solidFill>
          <a:schemeClr val="lt1">
            <a:hueOff val="0"/>
            <a:satOff val="0"/>
            <a:lumOff val="0"/>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DC3BC4-AF4D-40EA-85B2-0980362A42DA}">
      <dsp:nvSpPr>
        <dsp:cNvPr id="0" name=""/>
        <dsp:cNvSpPr/>
      </dsp:nvSpPr>
      <dsp:spPr>
        <a:xfrm>
          <a:off x="920631" y="1903623"/>
          <a:ext cx="9535243" cy="544091"/>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0" i="0" kern="1200" noProof="0"/>
            <a:t>Quelle est le seuil pour le périmètre ?</a:t>
          </a:r>
          <a:endParaRPr lang="fr-FR" sz="2300" kern="1200" noProof="0"/>
        </a:p>
      </dsp:txBody>
      <dsp:txXfrm>
        <a:off x="920631" y="1903623"/>
        <a:ext cx="9535243" cy="544091"/>
      </dsp:txXfrm>
    </dsp:sp>
    <dsp:sp modelId="{2605B136-3DA8-4361-8754-5BB91A129E1D}">
      <dsp:nvSpPr>
        <dsp:cNvPr id="0" name=""/>
        <dsp:cNvSpPr/>
      </dsp:nvSpPr>
      <dsp:spPr>
        <a:xfrm>
          <a:off x="580574" y="1835611"/>
          <a:ext cx="680114" cy="680114"/>
        </a:xfrm>
        <a:prstGeom prst="ellipse">
          <a:avLst/>
        </a:prstGeom>
        <a:solidFill>
          <a:schemeClr val="lt1">
            <a:hueOff val="0"/>
            <a:satOff val="0"/>
            <a:lumOff val="0"/>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60DE61-9398-40D0-B28A-9B60163B059F}">
      <dsp:nvSpPr>
        <dsp:cNvPr id="0" name=""/>
        <dsp:cNvSpPr/>
      </dsp:nvSpPr>
      <dsp:spPr>
        <a:xfrm>
          <a:off x="800969" y="2719499"/>
          <a:ext cx="9654905" cy="544091"/>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0" i="0" kern="1200"/>
            <a:t>Pourquoi taxer les territoires auparavant exclus ?</a:t>
          </a:r>
          <a:endParaRPr lang="pt-BR" sz="2300" kern="1200"/>
        </a:p>
      </dsp:txBody>
      <dsp:txXfrm>
        <a:off x="800969" y="2719499"/>
        <a:ext cx="9654905" cy="544091"/>
      </dsp:txXfrm>
    </dsp:sp>
    <dsp:sp modelId="{7824F079-7E8A-479D-86A2-6EE1E59D4E38}">
      <dsp:nvSpPr>
        <dsp:cNvPr id="0" name=""/>
        <dsp:cNvSpPr/>
      </dsp:nvSpPr>
      <dsp:spPr>
        <a:xfrm>
          <a:off x="460912" y="2651487"/>
          <a:ext cx="680114" cy="680114"/>
        </a:xfrm>
        <a:prstGeom prst="ellipse">
          <a:avLst/>
        </a:prstGeom>
        <a:solidFill>
          <a:schemeClr val="lt1">
            <a:hueOff val="0"/>
            <a:satOff val="0"/>
            <a:lumOff val="0"/>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EAD1A-0F4F-44AE-BE75-A58766695548}">
      <dsp:nvSpPr>
        <dsp:cNvPr id="0" name=""/>
        <dsp:cNvSpPr/>
      </dsp:nvSpPr>
      <dsp:spPr>
        <a:xfrm>
          <a:off x="411090" y="3535375"/>
          <a:ext cx="10044785" cy="544091"/>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0" i="0" kern="1200"/>
            <a:t>Durabilité de fonctionnement de la solution.</a:t>
          </a:r>
          <a:endParaRPr lang="pt-BR" sz="2300" kern="1200"/>
        </a:p>
      </dsp:txBody>
      <dsp:txXfrm>
        <a:off x="411090" y="3535375"/>
        <a:ext cx="10044785" cy="544091"/>
      </dsp:txXfrm>
    </dsp:sp>
    <dsp:sp modelId="{0B804E38-B8C7-4F70-B70E-13441A249BB0}">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FC2180-B93A-8531-EA56-37837CE45B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3F15552-ADF3-1E1F-ADFE-072331D8A7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ACBB1-E315-5043-B4BC-54C77CF900F1}" type="datetimeFigureOut">
              <a:rPr lang="fr-FR" smtClean="0"/>
              <a:t>05/04/2023</a:t>
            </a:fld>
            <a:endParaRPr lang="fr-FR"/>
          </a:p>
        </p:txBody>
      </p:sp>
      <p:sp>
        <p:nvSpPr>
          <p:cNvPr id="4" name="Espace réservé du pied de page 3">
            <a:extLst>
              <a:ext uri="{FF2B5EF4-FFF2-40B4-BE49-F238E27FC236}">
                <a16:creationId xmlns:a16="http://schemas.microsoft.com/office/drawing/2014/main" id="{02DA0197-7285-4067-9576-C87418323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BA0FE9-F686-F1E7-A372-91B703B486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88C70C-BA74-6F44-8824-173D598CAE83}" type="slidenum">
              <a:rPr lang="fr-FR" smtClean="0"/>
              <a:t>‹#›</a:t>
            </a:fld>
            <a:endParaRPr lang="fr-FR"/>
          </a:p>
        </p:txBody>
      </p:sp>
    </p:spTree>
    <p:extLst>
      <p:ext uri="{BB962C8B-B14F-4D97-AF65-F5344CB8AC3E}">
        <p14:creationId xmlns:p14="http://schemas.microsoft.com/office/powerpoint/2010/main" val="823785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D15B0-90F4-4BC0-AB24-AD10C2272A4E}" type="datetimeFigureOut">
              <a:rPr lang="fr-FR" smtClean="0"/>
              <a:t>05/04/2023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4B30C-B9C8-4EA7-B804-3C9352264EC5}" type="slidenum">
              <a:rPr lang="fr-FR" smtClean="0"/>
              <a:t>‹#›</a:t>
            </a:fld>
            <a:endParaRPr lang="fr-FR"/>
          </a:p>
        </p:txBody>
      </p:sp>
    </p:spTree>
    <p:extLst>
      <p:ext uri="{BB962C8B-B14F-4D97-AF65-F5344CB8AC3E}">
        <p14:creationId xmlns:p14="http://schemas.microsoft.com/office/powerpoint/2010/main" val="16645642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otaires.fr/fr/collectivit%C3%A9s-territoriales/droit-de-pr%C3%A9emption-et-dexpropriation/la-d%C3%A9claration-d%E2%80%99intention-d%E2%80%99ali%C3%A9ner-di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Principe :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À défaut d’être propriétaire, la collectivité publique peut récupérer une partie de la plus-value en la taxant (par exemple taxe foncière, taxe professionnelle remplacée par la cotisation foncière des entreprises et la cotisation sur la valeur ajoutée des entreprises). Ces taxes sont perçues par l’état et réinjectées dans le cadre de grands projets.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Projet de loi article 22 ter Grenelle II (2009) pour l’environnement avait créé deux taxes pour lutter contre l’effet d’aubaine :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Instauration d’une taxe forfaitaire sur le produit de la valorisation des terrains nus et des immeubles bâtis résultant de la réalisation d'infrastructures de transports collectifs en site propre</a:t>
            </a: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Une taxe nationale facultative, institué sur délibération des régions sur la </a:t>
            </a:r>
            <a:r>
              <a:rPr lang="fr-FR" sz="1800" err="1">
                <a:effectLst/>
                <a:latin typeface="Calibri" panose="020F0502020204030204" pitchFamily="34" charset="0"/>
                <a:ea typeface="Calibri" panose="020F0502020204030204" pitchFamily="34" charset="0"/>
                <a:cs typeface="Times New Roman" panose="02020603050405020304" pitchFamily="18" charset="0"/>
              </a:rPr>
              <a:t>valoriastion</a:t>
            </a:r>
            <a:r>
              <a:rPr lang="fr-FR" sz="1800">
                <a:effectLst/>
                <a:latin typeface="Calibri" panose="020F0502020204030204" pitchFamily="34" charset="0"/>
                <a:ea typeface="Calibri" panose="020F0502020204030204" pitchFamily="34" charset="0"/>
                <a:cs typeface="Times New Roman" panose="02020603050405020304" pitchFamily="18" charset="0"/>
              </a:rPr>
              <a:t> des terrains et des immeubles bâtis résultants de la réalisation d’infrastructures ferroviaires.</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17</a:t>
            </a:fld>
            <a:endParaRPr lang="fr-FR"/>
          </a:p>
        </p:txBody>
      </p:sp>
    </p:spTree>
    <p:extLst>
      <p:ext uri="{BB962C8B-B14F-4D97-AF65-F5344CB8AC3E}">
        <p14:creationId xmlns:p14="http://schemas.microsoft.com/office/powerpoint/2010/main" val="293324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Exemple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err="1">
                <a:effectLst/>
                <a:latin typeface="Calibri" panose="020F0502020204030204" pitchFamily="34" charset="0"/>
                <a:ea typeface="Calibri" panose="020F0502020204030204" pitchFamily="34" charset="0"/>
                <a:cs typeface="Times New Roman" panose="02020603050405020304" pitchFamily="18" charset="0"/>
              </a:rPr>
              <a:t>CrossRail</a:t>
            </a:r>
            <a:r>
              <a:rPr lang="fr-FR" sz="1800">
                <a:effectLst/>
                <a:latin typeface="Calibri" panose="020F0502020204030204" pitchFamily="34" charset="0"/>
                <a:ea typeface="Calibri" panose="020F0502020204030204" pitchFamily="34" charset="0"/>
                <a:cs typeface="Times New Roman" panose="02020603050405020304" pitchFamily="18" charset="0"/>
              </a:rPr>
              <a:t> London</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Les équipements d’infrastructures ont été financés par une taxe additionnelle combinée à une participation des opérations d’aménagement.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financement de </a:t>
            </a:r>
            <a:r>
              <a:rPr lang="fr-FR" sz="1800" err="1">
                <a:effectLst/>
                <a:latin typeface="Calibri" panose="020F0502020204030204" pitchFamily="34" charset="0"/>
                <a:ea typeface="Calibri" panose="020F0502020204030204" pitchFamily="34" charset="0"/>
                <a:cs typeface="Times New Roman" panose="02020603050405020304" pitchFamily="18" charset="0"/>
              </a:rPr>
              <a:t>CrossRail</a:t>
            </a:r>
            <a:r>
              <a:rPr lang="fr-FR" sz="1800">
                <a:effectLst/>
                <a:latin typeface="Calibri" panose="020F0502020204030204" pitchFamily="34" charset="0"/>
                <a:ea typeface="Calibri" panose="020F0502020204030204" pitchFamily="34" charset="0"/>
                <a:cs typeface="Times New Roman" panose="02020603050405020304" pitchFamily="18" charset="0"/>
              </a:rPr>
              <a:t> dans le Grand Londres (projet de RER de 76 km) est quant à lui financé en partie par une contribution obligatoire des entreprises perçue sur un périmètre large au-delà de la zone d’influence des stations (considérant que les bénéfices se diffusent sur l’ensemble du territoire) aux alentours de 3,5Milliard d’</a:t>
            </a:r>
            <a:r>
              <a:rPr lang="fr-FR" sz="1800" err="1">
                <a:effectLst/>
                <a:latin typeface="Calibri" panose="020F0502020204030204" pitchFamily="34" charset="0"/>
                <a:ea typeface="Calibri" panose="020F0502020204030204" pitchFamily="34" charset="0"/>
                <a:cs typeface="Times New Roman" panose="02020603050405020304" pitchFamily="18" charset="0"/>
              </a:rPr>
              <a:t>euors</a:t>
            </a:r>
            <a:r>
              <a:rPr lang="fr-FR" sz="1800">
                <a:effectLst/>
                <a:latin typeface="Calibri" panose="020F0502020204030204" pitchFamily="34" charset="0"/>
                <a:ea typeface="Calibri" panose="020F0502020204030204" pitchFamily="34" charset="0"/>
                <a:cs typeface="Times New Roman" panose="02020603050405020304" pitchFamily="18" charset="0"/>
              </a:rPr>
              <a:t> et par une contribution marginale des promoteurs négociée dans le cadre des permis de construire 500M sur 15Milliards d’euros. </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18</a:t>
            </a:fld>
            <a:endParaRPr lang="fr-FR"/>
          </a:p>
        </p:txBody>
      </p:sp>
    </p:spTree>
    <p:extLst>
      <p:ext uri="{BB962C8B-B14F-4D97-AF65-F5344CB8AC3E}">
        <p14:creationId xmlns:p14="http://schemas.microsoft.com/office/powerpoint/2010/main" val="223707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19</a:t>
            </a:fld>
            <a:endParaRPr lang="fr-FR"/>
          </a:p>
        </p:txBody>
      </p:sp>
    </p:spTree>
    <p:extLst>
      <p:ext uri="{BB962C8B-B14F-4D97-AF65-F5344CB8AC3E}">
        <p14:creationId xmlns:p14="http://schemas.microsoft.com/office/powerpoint/2010/main" val="28707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20</a:t>
            </a:fld>
            <a:endParaRPr lang="fr-FR"/>
          </a:p>
        </p:txBody>
      </p:sp>
    </p:spTree>
    <p:extLst>
      <p:ext uri="{BB962C8B-B14F-4D97-AF65-F5344CB8AC3E}">
        <p14:creationId xmlns:p14="http://schemas.microsoft.com/office/powerpoint/2010/main" val="385170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La puissance publique donne des opportunités de réaliser des projets de développement autour ou dans les stations, attribue les permis, voire favorise la vente de terrain à prix préférentiel </a:t>
            </a:r>
          </a:p>
          <a:p>
            <a:pPr marL="285750" indent="-285750">
              <a:buFont typeface="Arial" panose="020B060402020202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 secteur privé apporte savoir-faire (développement immobilier, programmation transports / commerces, etc.) et fonds ;</a:t>
            </a:r>
          </a:p>
          <a:p>
            <a:pPr marL="285750" indent="-285750">
              <a:buFont typeface="Arial" panose="020B060402020202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risques sont partagés, les plus-values aussi, ce qui permet une baisse des subventions de transport.</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21</a:t>
            </a:fld>
            <a:endParaRPr lang="fr-FR"/>
          </a:p>
        </p:txBody>
      </p:sp>
    </p:spTree>
    <p:extLst>
      <p:ext uri="{BB962C8B-B14F-4D97-AF65-F5344CB8AC3E}">
        <p14:creationId xmlns:p14="http://schemas.microsoft.com/office/powerpoint/2010/main" val="84972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Exemple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Le métro de Copenhague a été mis en service en 2002. Ce système de transport traverse des quartiers auparavant desservis uniquement par le bus ainsi que de nouveaux quartiers construits dans le but de redynamiser la ville. C’est le cas du nouveau quartier d’</a:t>
            </a: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à 5 kilomètres du centre de Copenhague, auparavant peu valorisée et enclavée.</a:t>
            </a: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a:effectLst/>
                <a:latin typeface="Calibri" panose="020F0502020204030204" pitchFamily="34" charset="0"/>
                <a:ea typeface="Calibri" panose="020F0502020204030204" pitchFamily="34" charset="0"/>
                <a:cs typeface="Times New Roman" panose="02020603050405020304" pitchFamily="18" charset="0"/>
              </a:rPr>
              <a:t>Afin d’y remédier, l’Etat (45% des capitaux) et la ville (55% des capitaux) ont créé une société de développement, </a:t>
            </a: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a:t>
            </a:r>
            <a:r>
              <a:rPr lang="fr-FR" sz="1800" err="1">
                <a:effectLst/>
                <a:latin typeface="Calibri" panose="020F0502020204030204" pitchFamily="34" charset="0"/>
                <a:ea typeface="Calibri" panose="020F0502020204030204" pitchFamily="34" charset="0"/>
                <a:cs typeface="Times New Roman" panose="02020603050405020304" pitchFamily="18" charset="0"/>
              </a:rPr>
              <a:t>Development</a:t>
            </a:r>
            <a:r>
              <a:rPr lang="fr-FR" sz="1800">
                <a:effectLst/>
                <a:latin typeface="Calibri" panose="020F0502020204030204" pitchFamily="34" charset="0"/>
                <a:ea typeface="Calibri" panose="020F0502020204030204" pitchFamily="34" charset="0"/>
                <a:cs typeface="Times New Roman" panose="02020603050405020304" pitchFamily="18" charset="0"/>
              </a:rPr>
              <a:t> Corporation (ODC), qui portera le projet urbain de 1993, date de sa création, à 2007, date de sa scission en deux compagnies distinctes </a:t>
            </a:r>
          </a:p>
          <a:p>
            <a:endParaRPr lang="fr-FR" sz="1800">
              <a:effectLst/>
              <a:latin typeface="Calibri" panose="020F0502020204030204" pitchFamily="34" charset="0"/>
              <a:cs typeface="Times New Roman" panose="02020603050405020304" pitchFamily="18" charset="0"/>
            </a:endParaRPr>
          </a:p>
          <a:p>
            <a:r>
              <a:rPr lang="fr-FR" sz="1800">
                <a:effectLst/>
                <a:latin typeface="Calibri" panose="020F0502020204030204" pitchFamily="34" charset="0"/>
                <a:cs typeface="Times New Roman" panose="02020603050405020304" pitchFamily="18" charset="0"/>
              </a:rPr>
              <a:t>Programme de la captation de la valeur</a:t>
            </a:r>
          </a:p>
          <a:p>
            <a:r>
              <a:rPr lang="fr-FR" sz="1800">
                <a:effectLst/>
                <a:latin typeface="Calibri" panose="020F0502020204030204" pitchFamily="34" charset="0"/>
                <a:ea typeface="Calibri" panose="020F0502020204030204" pitchFamily="34" charset="0"/>
                <a:cs typeface="Times New Roman" panose="02020603050405020304" pitchFamily="18" charset="0"/>
              </a:rPr>
              <a:t>Le projet intégré urbain/transport d’ODC est fondé sur le principe selon lequel l’infrastructure serait financée par la valeur immobilière créée par le métro d’</a:t>
            </a: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Ainsi, ODC prévoyait d’emprunter pour construire le métro puis de se rembourser sur la vente à des promoteurs immobiliers de terrains devenus attractifs.</a:t>
            </a: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22</a:t>
            </a:fld>
            <a:endParaRPr lang="fr-FR"/>
          </a:p>
        </p:txBody>
      </p:sp>
    </p:spTree>
    <p:extLst>
      <p:ext uri="{BB962C8B-B14F-4D97-AF65-F5344CB8AC3E}">
        <p14:creationId xmlns:p14="http://schemas.microsoft.com/office/powerpoint/2010/main" val="293488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Malheureusement pour la société de développement, les estimations de plus-value n’ont pas été atteintes : au lieu de doubler, la valeur des terrains n’a gagné que 10 à 15%, ce qui s’explique en partie par deux facteurs :</a:t>
            </a:r>
          </a:p>
          <a:p>
            <a:pPr marL="342900" lvl="0" indent="-342900">
              <a:buFont typeface="Calibri" panose="020F0502020204030204" pitchFamily="34" charset="0"/>
              <a:buChar char="-"/>
            </a:pP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n’est pas un quartier de l’hypercentre, ce qui amoindrit son attractivité auprès des habitants et des investisseurs. Ces derniers, averses au risque, préfèrent d’autres projets dans Copenhague, plus près du centre et plus simples (rénovation, requalification des quais…).</a:t>
            </a:r>
          </a:p>
          <a:p>
            <a:pPr marL="342900" lvl="0" indent="-342900">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L’année 2002, année de la mise en service du métro, se situe en pleine période de crise financière internationale.</a:t>
            </a:r>
          </a:p>
          <a:p>
            <a:endParaRPr lang="fr-FR"/>
          </a:p>
          <a:p>
            <a:r>
              <a:rPr lang="fr-FR" sz="1800">
                <a:effectLst/>
                <a:latin typeface="Calibri" panose="020F0502020204030204" pitchFamily="34" charset="0"/>
                <a:ea typeface="Calibri" panose="020F0502020204030204" pitchFamily="34" charset="0"/>
                <a:cs typeface="Times New Roman" panose="02020603050405020304" pitchFamily="18" charset="0"/>
              </a:rPr>
              <a:t>Pour rembourser ses emprunts, ODC n’a donc pas pu se reposer uniquement sur la captation de la valeur immobilière créée. Les terrains ont été bradés et, afin de susciter l’implantation d’activités, ODC a dû favoriser la venue sur le territoire d’entreprises publiques </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Ajoutées aux déboires immobiliers, des difficultés au niveau du système de transport n’ont pas amélioré la situation. Le projet de construction du métro n’a pas coûté 750 millions d’euros mais 1 500 millions d’euros. En outre, la fréquentation, et donc les recettes voyageurs observées furent plus faibles au démarrage qu’escomptées.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Les deux aspects transport et immobilier étant imbriqués, on s’aperçoit que les effets négatifs de l’un renforcent les effets négatifs de l’autre : peu d’investisseurs, donc peu de projets de développement immobilier au moment de la mise en service du métro, ce qui implique moins de fréquentation de la zone, donc moins de recettes et une valeur des terrains moindre…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23</a:t>
            </a:fld>
            <a:endParaRPr lang="fr-FR"/>
          </a:p>
        </p:txBody>
      </p:sp>
    </p:spTree>
    <p:extLst>
      <p:ext uri="{BB962C8B-B14F-4D97-AF65-F5344CB8AC3E}">
        <p14:creationId xmlns:p14="http://schemas.microsoft.com/office/powerpoint/2010/main" val="191576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Le bilan n’est cependant pas totalement négatif. Malgré un démarrage difficile, la ville de</a:t>
            </a:r>
          </a:p>
          <a:p>
            <a:r>
              <a:rPr lang="fr-FR" sz="1800">
                <a:effectLst/>
                <a:latin typeface="Calibri" panose="020F0502020204030204" pitchFamily="34" charset="0"/>
                <a:ea typeface="Calibri" panose="020F0502020204030204" pitchFamily="34" charset="0"/>
                <a:cs typeface="Times New Roman" panose="02020603050405020304" pitchFamily="18" charset="0"/>
              </a:rPr>
              <a:t>Copenhague ne s’est pas découragée et a poursuivi son Schéma Directeur concernant le quartier d’</a:t>
            </a: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vu comme porte-étendard des nouveaux quartiers durables dans le monde. Le quartier a fini par se développer (voir Figure 19), ce qui a eu pour effet immédiat une hausse de la fréquentation du métro : celle-ci est dorénavant supérieure aux estimations. </a:t>
            </a: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a:effectLst/>
                <a:latin typeface="Calibri" panose="020F0502020204030204" pitchFamily="34" charset="0"/>
                <a:ea typeface="Calibri" panose="020F0502020204030204" pitchFamily="34" charset="0"/>
                <a:cs typeface="Times New Roman" panose="02020603050405020304" pitchFamily="18" charset="0"/>
              </a:rPr>
              <a:t>Plus largement, le modèle mixte développement / infrastructure de transport a permis à la ville de se doter d’un métro sans supporter l’intégralité du coût de celui-ci. 60% du besoin en financement a été couvert par les ventes de terrains (45%) et par l’instauration d’une taxe foncière dans le quartier d’</a:t>
            </a:r>
            <a:r>
              <a:rPr lang="fr-FR" sz="1800" err="1">
                <a:effectLst/>
                <a:latin typeface="Calibri" panose="020F0502020204030204" pitchFamily="34" charset="0"/>
                <a:ea typeface="Calibri" panose="020F0502020204030204" pitchFamily="34" charset="0"/>
                <a:cs typeface="Times New Roman" panose="02020603050405020304" pitchFamily="18" charset="0"/>
              </a:rPr>
              <a:t>Orestad</a:t>
            </a:r>
            <a:r>
              <a:rPr lang="fr-FR" sz="1800">
                <a:effectLst/>
                <a:latin typeface="Calibri" panose="020F0502020204030204" pitchFamily="34" charset="0"/>
                <a:ea typeface="Calibri" panose="020F0502020204030204" pitchFamily="34" charset="0"/>
                <a:cs typeface="Times New Roman" panose="02020603050405020304" pitchFamily="18" charset="0"/>
              </a:rPr>
              <a:t> (15%). Le bilan aurait pu être meilleur si le coût du métro n’avait pas doublé. C’est peut-être la raison pour laquelle la ville de Copenhague a préféré changer de schéma de financement pour l’extension du métro : il s’agit toujours de rembourser l’investissement par la vente de terrain mais le risque immobilier n’est pas porté par la SEM.</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24</a:t>
            </a:fld>
            <a:endParaRPr lang="fr-FR"/>
          </a:p>
        </p:txBody>
      </p:sp>
    </p:spTree>
    <p:extLst>
      <p:ext uri="{BB962C8B-B14F-4D97-AF65-F5344CB8AC3E}">
        <p14:creationId xmlns:p14="http://schemas.microsoft.com/office/powerpoint/2010/main" val="209629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25</a:t>
            </a:fld>
            <a:endParaRPr lang="fr-FR"/>
          </a:p>
        </p:txBody>
      </p:sp>
    </p:spTree>
    <p:extLst>
      <p:ext uri="{BB962C8B-B14F-4D97-AF65-F5344CB8AC3E}">
        <p14:creationId xmlns:p14="http://schemas.microsoft.com/office/powerpoint/2010/main" val="74563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Rania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26</a:t>
            </a:fld>
            <a:endParaRPr lang="fr-FR"/>
          </a:p>
        </p:txBody>
      </p:sp>
    </p:spTree>
    <p:extLst>
      <p:ext uri="{BB962C8B-B14F-4D97-AF65-F5344CB8AC3E}">
        <p14:creationId xmlns:p14="http://schemas.microsoft.com/office/powerpoint/2010/main" val="382215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a:t>
            </a:fld>
            <a:endParaRPr lang="fr-FR"/>
          </a:p>
        </p:txBody>
      </p:sp>
    </p:spTree>
    <p:extLst>
      <p:ext uri="{BB962C8B-B14F-4D97-AF65-F5344CB8AC3E}">
        <p14:creationId xmlns:p14="http://schemas.microsoft.com/office/powerpoint/2010/main" val="314397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Cette méthode est la plus efficace consiste à acheter les terrains avant que le projet soit décidé et même annoncé (</a:t>
            </a:r>
            <a:r>
              <a:rPr lang="fr-FR" sz="1800" err="1">
                <a:effectLst/>
                <a:latin typeface="Calibri" panose="020F0502020204030204" pitchFamily="34" charset="0"/>
                <a:ea typeface="Calibri" panose="020F0502020204030204" pitchFamily="34" charset="0"/>
                <a:cs typeface="Times New Roman" panose="02020603050405020304" pitchFamily="18" charset="0"/>
              </a:rPr>
              <a:t>Duron</a:t>
            </a:r>
            <a:r>
              <a:rPr lang="fr-FR" sz="1800">
                <a:effectLst/>
                <a:latin typeface="Calibri" panose="020F0502020204030204" pitchFamily="34" charset="0"/>
                <a:ea typeface="Calibri" panose="020F0502020204030204" pitchFamily="34" charset="0"/>
                <a:cs typeface="Times New Roman" panose="02020603050405020304" pitchFamily="18" charset="0"/>
              </a:rPr>
              <a:t>, 2018 p.131)</a:t>
            </a:r>
            <a:r>
              <a:rPr lang="fr-FR" sz="1800" b="1">
                <a:effectLst/>
                <a:latin typeface="Calibri" panose="020F0502020204030204" pitchFamily="34" charset="0"/>
                <a:ea typeface="Calibri" panose="020F0502020204030204" pitchFamily="34" charset="0"/>
                <a:cs typeface="Times New Roman" panose="02020603050405020304" pitchFamily="18" charset="0"/>
              </a:rPr>
              <a:t>. </a:t>
            </a:r>
            <a:r>
              <a:rPr lang="fr-FR" sz="1800">
                <a:effectLst/>
                <a:latin typeface="Calibri" panose="020F0502020204030204" pitchFamily="34" charset="0"/>
                <a:ea typeface="Calibri" panose="020F0502020204030204" pitchFamily="34" charset="0"/>
                <a:cs typeface="Times New Roman" panose="02020603050405020304" pitchFamily="18" charset="0"/>
              </a:rPr>
              <a:t>Sur ces terrains, l’acheteur public ou son opérateur joue le rôle d’un opérateur immobilier. Les bénéfices de l’activité́ lui reviennent et financent en retour le système de transport</a:t>
            </a:r>
            <a:r>
              <a:rPr lang="fr-FR" sz="1800" b="1">
                <a:effectLst/>
                <a:latin typeface="Calibri" panose="020F0502020204030204" pitchFamily="34" charset="0"/>
                <a:ea typeface="Calibri" panose="020F0502020204030204" pitchFamily="34" charset="0"/>
                <a:cs typeface="Times New Roman" panose="02020603050405020304" pitchFamily="18" charset="0"/>
              </a:rPr>
              <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Activités possibles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activités de distribution dans, et aux abords des gares (petit commerce en gare, les supermarchés, les grandes surfaces, les grands magasins, restaurants et cafés)</a:t>
            </a: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activités de location, promotion et vente de terrains et emplacements situés dans et aux abords des gares, destinés à devenir logements ou bureaux.</a:t>
            </a: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activités de loisirs dans et aux abords des gares (hôtellerie, parcs d’attraction et autres parcs à thème, tourisme et voyages, et d’autres activités de loisir telles salles de cinéma, écoles spécialisées, théâtres, etc.)</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27</a:t>
            </a:fld>
            <a:endParaRPr lang="fr-FR"/>
          </a:p>
        </p:txBody>
      </p:sp>
    </p:spTree>
    <p:extLst>
      <p:ext uri="{BB962C8B-B14F-4D97-AF65-F5344CB8AC3E}">
        <p14:creationId xmlns:p14="http://schemas.microsoft.com/office/powerpoint/2010/main" val="116869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a:effectLst/>
                <a:latin typeface="Calibri" panose="020F0502020204030204" pitchFamily="34" charset="0"/>
                <a:ea typeface="Calibri" panose="020F0502020204030204" pitchFamily="34" charset="0"/>
                <a:cs typeface="Times New Roman" panose="02020603050405020304" pitchFamily="18" charset="0"/>
              </a:rPr>
              <a:t>Exemple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b="1">
                <a:effectLst/>
                <a:latin typeface="Calibri" panose="020F0502020204030204" pitchFamily="34" charset="0"/>
                <a:ea typeface="Calibri" panose="020F0502020204030204" pitchFamily="34" charset="0"/>
                <a:cs typeface="Times New Roman" panose="02020603050405020304" pitchFamily="18" charset="0"/>
              </a:rPr>
              <a:t>SNCF</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Gares &amp; Connexions : concessions à des commerçants et aménagement de bureaux</a:t>
            </a:r>
          </a:p>
          <a:p>
            <a:pPr marL="742950" lvl="1" indent="-285750" algn="just">
              <a:buFont typeface="Courier New" panose="02070309020205020404" pitchFamily="49" charset="0"/>
              <a:buChar char="o"/>
            </a:pPr>
            <a:r>
              <a:rPr lang="fr-FR" sz="1200">
                <a:effectLst/>
                <a:latin typeface="Calibri" panose="020F0502020204030204" pitchFamily="34" charset="0"/>
                <a:ea typeface="Calibri" panose="020F0502020204030204" pitchFamily="34" charset="0"/>
                <a:cs typeface="Times New Roman" panose="02020603050405020304" pitchFamily="18" charset="0"/>
              </a:rPr>
              <a:t>Lancement du programme 1001 gares afin de valoriser les espaces vacants des quelques 3000 gares détenus par la SNCF </a:t>
            </a: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Immobilier - Espaces Ferroviaires : développement de biens devenus inutiles à l’exploitation ferroviaire (de </a:t>
            </a:r>
            <a:r>
              <a:rPr lang="fr-FR" sz="1200" err="1">
                <a:effectLst/>
                <a:latin typeface="Calibri" panose="020F0502020204030204" pitchFamily="34" charset="0"/>
                <a:ea typeface="Calibri" panose="020F0502020204030204" pitchFamily="34" charset="0"/>
                <a:cs typeface="Times New Roman" panose="02020603050405020304" pitchFamily="18" charset="0"/>
              </a:rPr>
              <a:t>lʼétude</a:t>
            </a:r>
            <a:r>
              <a:rPr lang="fr-FR" sz="1200">
                <a:effectLst/>
                <a:latin typeface="Calibri" panose="020F0502020204030204" pitchFamily="34" charset="0"/>
                <a:ea typeface="Calibri" panose="020F0502020204030204" pitchFamily="34" charset="0"/>
                <a:cs typeface="Times New Roman" panose="02020603050405020304" pitchFamily="18" charset="0"/>
              </a:rPr>
              <a:t> à la réalisation)</a:t>
            </a:r>
          </a:p>
          <a:p>
            <a:pPr algn="just"/>
            <a:r>
              <a:rPr lang="fr-FR" sz="1200">
                <a:effectLst/>
                <a:latin typeface="Calibri" panose="020F0502020204030204" pitchFamily="34" charset="0"/>
                <a:ea typeface="Calibri" panose="020F0502020204030204" pitchFamily="34" charset="0"/>
                <a:cs typeface="Times New Roman" panose="02020603050405020304" pitchFamily="18" charset="0"/>
              </a:rPr>
              <a:t> </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28</a:t>
            </a:fld>
            <a:endParaRPr lang="fr-FR"/>
          </a:p>
        </p:txBody>
      </p:sp>
    </p:spTree>
    <p:extLst>
      <p:ext uri="{BB962C8B-B14F-4D97-AF65-F5344CB8AC3E}">
        <p14:creationId xmlns:p14="http://schemas.microsoft.com/office/powerpoint/2010/main" val="23002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a:effectLst/>
                <a:latin typeface="Calibri" panose="020F0502020204030204" pitchFamily="34" charset="0"/>
                <a:ea typeface="Calibri" panose="020F0502020204030204" pitchFamily="34" charset="0"/>
                <a:cs typeface="Times New Roman" panose="02020603050405020304" pitchFamily="18" charset="0"/>
              </a:rPr>
              <a:t>Limites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Ce modèle est complexe à mettre en œuvre surtout dans les villes denses ou les espaces non construits sont rare. </a:t>
            </a: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Il pourrait néanmoins fonctionner pour des extensions urbaines qui seraient structurées par un mode de transport lourd. </a:t>
            </a: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On pourrait également dépolluer les friches industriels ou ferroviaires délaissés afin d’effectuer une réhabilitation immobilière mais cela coûte cher. </a:t>
            </a:r>
          </a:p>
          <a:p>
            <a:pPr marL="342900" lvl="0" indent="-342900" algn="jus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Par ailleurs le coût des acquisitions foncières repose sur la capacité des pouvoirs publics à anticiper/bloquer la spéculation foncière. En l’absence d’une telle politique, l’aménageur d’un quartier de gare doit acquérir des terrains au prix fort : </a:t>
            </a:r>
          </a:p>
          <a:p>
            <a:pPr marL="742950" lvl="1" indent="-285750" algn="just">
              <a:buFont typeface="Courier New" panose="02070309020205020404" pitchFamily="49" charset="0"/>
              <a:buChar char="o"/>
            </a:pPr>
            <a:r>
              <a:rPr lang="fr-FR" sz="1200" b="1">
                <a:effectLst/>
                <a:latin typeface="Calibri" panose="020F0502020204030204" pitchFamily="34" charset="0"/>
                <a:ea typeface="Calibri" panose="020F0502020204030204" pitchFamily="34" charset="0"/>
                <a:cs typeface="Times New Roman" panose="02020603050405020304" pitchFamily="18" charset="0"/>
              </a:rPr>
              <a:t>Valeur initiale + Plus value d’anticipation de la densification + plus value </a:t>
            </a:r>
            <a:r>
              <a:rPr lang="fr-FR" sz="1200" b="1" err="1">
                <a:effectLst/>
                <a:latin typeface="Calibri" panose="020F0502020204030204" pitchFamily="34" charset="0"/>
                <a:ea typeface="Calibri" panose="020F0502020204030204" pitchFamily="34" charset="0"/>
                <a:cs typeface="Times New Roman" panose="02020603050405020304" pitchFamily="18" charset="0"/>
              </a:rPr>
              <a:t>résultatn</a:t>
            </a:r>
            <a:r>
              <a:rPr lang="fr-FR" sz="1200" b="1">
                <a:effectLst/>
                <a:latin typeface="Calibri" panose="020F0502020204030204" pitchFamily="34" charset="0"/>
                <a:ea typeface="Calibri" panose="020F0502020204030204" pitchFamily="34" charset="0"/>
                <a:cs typeface="Times New Roman" panose="02020603050405020304" pitchFamily="18" charset="0"/>
              </a:rPr>
              <a:t> du TCSP</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Courier New" panose="02070309020205020404" pitchFamily="49" charset="0"/>
              <a:buChar char="o"/>
            </a:pPr>
            <a:r>
              <a:rPr lang="fr-FR" sz="1200">
                <a:effectLst/>
                <a:latin typeface="Calibri" panose="020F0502020204030204" pitchFamily="34" charset="0"/>
                <a:ea typeface="Calibri" panose="020F0502020204030204" pitchFamily="34" charset="0"/>
                <a:cs typeface="Times New Roman" panose="02020603050405020304" pitchFamily="18" charset="0"/>
              </a:rPr>
              <a:t>Dans un tel cas la plus valu ayant été captée par le propriétaire, on ne peut demander à l’aménageur de financer le TCSP. </a:t>
            </a:r>
          </a:p>
          <a:p>
            <a:endParaRPr lang="fr-F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29</a:t>
            </a:fld>
            <a:endParaRPr lang="fr-FR"/>
          </a:p>
        </p:txBody>
      </p:sp>
    </p:spTree>
    <p:extLst>
      <p:ext uri="{BB962C8B-B14F-4D97-AF65-F5344CB8AC3E}">
        <p14:creationId xmlns:p14="http://schemas.microsoft.com/office/powerpoint/2010/main" val="372559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a:effectLst/>
                <a:latin typeface="Calibri" panose="020F0502020204030204" pitchFamily="34" charset="0"/>
                <a:ea typeface="Calibri" panose="020F0502020204030204" pitchFamily="34" charset="0"/>
                <a:cs typeface="Times New Roman" panose="02020603050405020304" pitchFamily="18" charset="0"/>
              </a:rPr>
              <a:t>Préconisation</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blocage du prix du foncier à sa valeur initiale :</a:t>
            </a: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Éviterait la captation de la plus-value par des propriétaires bénéficiant d’effets d’aubaine ;</a:t>
            </a:r>
          </a:p>
          <a:p>
            <a:pPr marL="342900" lvl="0" indent="-342900" algn="just">
              <a:buFont typeface="Calibri" panose="020F0502020204030204" pitchFamily="34" charset="0"/>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Permettrait d’affecter une partie de la plus-value aux AOM qui portent le projet d’infrastructure nouvelle.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L’un des moyens de limiter la spéculation foncière est la zone d’aménagement diffèré (ZAD)</a:t>
            </a:r>
          </a:p>
          <a:p>
            <a:pPr algn="l"/>
            <a:endParaRPr lang="fr-FR" b="0" i="0">
              <a:solidFill>
                <a:srgbClr val="000000"/>
              </a:solidFill>
              <a:effectLst/>
              <a:latin typeface="Arial" panose="020B0604020202020204" pitchFamily="34" charset="0"/>
            </a:endParaRPr>
          </a:p>
          <a:p>
            <a:pPr algn="l"/>
            <a:r>
              <a:rPr lang="fr-FR" b="0" i="0">
                <a:solidFill>
                  <a:srgbClr val="000000"/>
                </a:solidFill>
                <a:effectLst/>
                <a:latin typeface="Arial" panose="020B0604020202020204" pitchFamily="34" charset="0"/>
              </a:rPr>
              <a:t>Si votre bien est situé dans une zone à préempter, vous devez, avant de le vendre, transmettre une </a:t>
            </a:r>
            <a:r>
              <a:rPr lang="fr-FR" b="0" i="0" u="none" strike="noStrike">
                <a:solidFill>
                  <a:srgbClr val="C21B17"/>
                </a:solidFill>
                <a:effectLst/>
                <a:latin typeface="Arial" panose="020B0604020202020204" pitchFamily="34" charset="0"/>
                <a:hlinkClick r:id="rId3"/>
              </a:rPr>
              <a:t>déclaration d’intention d’aliéner</a:t>
            </a:r>
            <a:r>
              <a:rPr lang="fr-FR" b="0" i="0">
                <a:solidFill>
                  <a:srgbClr val="000000"/>
                </a:solidFill>
                <a:effectLst/>
                <a:latin typeface="Arial" panose="020B0604020202020204" pitchFamily="34" charset="0"/>
              </a:rPr>
              <a:t> à la mairie, par lettre recommandée avec avis de réception ou en la déposant contre décharge. Souvent, c’est votre notaire qui s’en chargera.</a:t>
            </a:r>
          </a:p>
          <a:p>
            <a:pPr algn="l"/>
            <a:r>
              <a:rPr lang="fr-FR" b="0" i="0">
                <a:solidFill>
                  <a:srgbClr val="000000"/>
                </a:solidFill>
                <a:effectLst/>
                <a:latin typeface="Arial" panose="020B0604020202020204" pitchFamily="34" charset="0"/>
              </a:rPr>
              <a:t>La mairie dispose ensuite de </a:t>
            </a:r>
            <a:r>
              <a:rPr lang="fr-FR" b="1" i="0">
                <a:solidFill>
                  <a:srgbClr val="000000"/>
                </a:solidFill>
                <a:effectLst/>
                <a:latin typeface="Arial" panose="020B0604020202020204" pitchFamily="34" charset="0"/>
              </a:rPr>
              <a:t>2 mois pour prendre une décision</a:t>
            </a:r>
            <a:r>
              <a:rPr lang="fr-FR" b="0" i="0">
                <a:solidFill>
                  <a:srgbClr val="000000"/>
                </a:solidFill>
                <a:effectLst/>
                <a:latin typeface="Arial" panose="020B0604020202020204" pitchFamily="34" charset="0"/>
              </a:rPr>
              <a:t>. Elle peut </a:t>
            </a:r>
            <a:r>
              <a:rPr lang="fr-FR" b="1" i="0">
                <a:solidFill>
                  <a:srgbClr val="000000"/>
                </a:solidFill>
                <a:effectLst/>
                <a:latin typeface="Arial" panose="020B0604020202020204" pitchFamily="34" charset="0"/>
              </a:rPr>
              <a:t>préempter au prix indiqué.</a:t>
            </a:r>
            <a:r>
              <a:rPr lang="fr-FR" b="0" i="0">
                <a:solidFill>
                  <a:srgbClr val="000000"/>
                </a:solidFill>
                <a:effectLst/>
                <a:latin typeface="Arial" panose="020B0604020202020204" pitchFamily="34" charset="0"/>
              </a:rPr>
              <a:t> La transaction est alors actée et elle verse au vendeur le montant prévu. Elle peut aussi </a:t>
            </a:r>
            <a:r>
              <a:rPr lang="fr-FR" b="1" i="0">
                <a:solidFill>
                  <a:srgbClr val="000000"/>
                </a:solidFill>
                <a:effectLst/>
                <a:latin typeface="Arial" panose="020B0604020202020204" pitchFamily="34" charset="0"/>
              </a:rPr>
              <a:t>renoncer à préempter</a:t>
            </a:r>
            <a:r>
              <a:rPr lang="fr-FR" b="0" i="0">
                <a:solidFill>
                  <a:srgbClr val="000000"/>
                </a:solidFill>
                <a:effectLst/>
                <a:latin typeface="Arial" panose="020B0604020202020204" pitchFamily="34" charset="0"/>
              </a:rPr>
              <a:t> ou </a:t>
            </a:r>
            <a:r>
              <a:rPr lang="fr-FR" b="1" i="0">
                <a:solidFill>
                  <a:srgbClr val="000000"/>
                </a:solidFill>
                <a:effectLst/>
                <a:latin typeface="Arial" panose="020B0604020202020204" pitchFamily="34" charset="0"/>
              </a:rPr>
              <a:t>préempter en révision de prix</a:t>
            </a:r>
            <a:r>
              <a:rPr lang="fr-FR" b="0" i="0">
                <a:solidFill>
                  <a:srgbClr val="000000"/>
                </a:solidFill>
                <a:effectLst/>
                <a:latin typeface="Arial" panose="020B0604020202020204" pitchFamily="34" charset="0"/>
              </a:rPr>
              <a:t> en proposant un montant inférieur au prix initial.</a:t>
            </a:r>
          </a:p>
          <a:p>
            <a:pPr algn="l"/>
            <a:r>
              <a:rPr lang="fr-FR" b="1" i="0">
                <a:solidFill>
                  <a:srgbClr val="C21B17"/>
                </a:solidFill>
                <a:effectLst/>
                <a:latin typeface="Arial" panose="020B0604020202020204" pitchFamily="34" charset="0"/>
              </a:rPr>
              <a:t>Pouvez-vous contester le prix proposé par la mairie ?</a:t>
            </a:r>
          </a:p>
          <a:p>
            <a:pPr algn="l"/>
            <a:r>
              <a:rPr lang="fr-FR" b="1" i="0">
                <a:solidFill>
                  <a:srgbClr val="000000"/>
                </a:solidFill>
                <a:effectLst/>
                <a:latin typeface="Arial" panose="020B0604020202020204" pitchFamily="34" charset="0"/>
              </a:rPr>
              <a:t>Oui.</a:t>
            </a:r>
            <a:r>
              <a:rPr lang="fr-FR" b="0" i="0">
                <a:solidFill>
                  <a:srgbClr val="000000"/>
                </a:solidFill>
                <a:effectLst/>
                <a:latin typeface="Arial" panose="020B0604020202020204" pitchFamily="34" charset="0"/>
              </a:rPr>
              <a:t> Si la mairie vous propose un prix inférieur à celui convenu avec l’acquéreur initial vous avez </a:t>
            </a:r>
            <a:r>
              <a:rPr lang="fr-FR" b="1" i="0">
                <a:solidFill>
                  <a:srgbClr val="000000"/>
                </a:solidFill>
                <a:effectLst/>
                <a:latin typeface="Arial" panose="020B0604020202020204" pitchFamily="34" charset="0"/>
              </a:rPr>
              <a:t>2 mois</a:t>
            </a:r>
            <a:r>
              <a:rPr lang="fr-FR" b="0" i="0">
                <a:solidFill>
                  <a:srgbClr val="000000"/>
                </a:solidFill>
                <a:effectLst/>
                <a:latin typeface="Arial" panose="020B0604020202020204" pitchFamily="34" charset="0"/>
              </a:rPr>
              <a:t> pour vous positionner. Vous pouvez </a:t>
            </a:r>
            <a:r>
              <a:rPr lang="fr-FR" b="1" i="0">
                <a:solidFill>
                  <a:srgbClr val="000000"/>
                </a:solidFill>
                <a:effectLst/>
                <a:latin typeface="Arial" panose="020B0604020202020204" pitchFamily="34" charset="0"/>
              </a:rPr>
              <a:t>accepter ce prix, renoncer à la vente du bien ou encore refuser le prix suggéré.</a:t>
            </a:r>
            <a:r>
              <a:rPr lang="fr-FR" b="0" i="0">
                <a:solidFill>
                  <a:srgbClr val="000000"/>
                </a:solidFill>
                <a:effectLst/>
                <a:latin typeface="Arial" panose="020B0604020202020204" pitchFamily="34" charset="0"/>
              </a:rPr>
              <a:t> La mairie saisit alors le </a:t>
            </a:r>
            <a:r>
              <a:rPr lang="fr-FR" b="1" i="0">
                <a:solidFill>
                  <a:srgbClr val="000000"/>
                </a:solidFill>
                <a:effectLst/>
                <a:latin typeface="Arial" panose="020B0604020202020204" pitchFamily="34" charset="0"/>
              </a:rPr>
              <a:t>juge des expropriations,</a:t>
            </a:r>
            <a:r>
              <a:rPr lang="fr-FR" b="0" i="0">
                <a:solidFill>
                  <a:srgbClr val="000000"/>
                </a:solidFill>
                <a:effectLst/>
                <a:latin typeface="Arial" panose="020B0604020202020204" pitchFamily="34" charset="0"/>
              </a:rPr>
              <a:t> qui se charge de fixer le prix du bien. </a:t>
            </a:r>
            <a:r>
              <a:rPr lang="fr-FR" b="1" i="0">
                <a:solidFill>
                  <a:srgbClr val="000000"/>
                </a:solidFill>
                <a:effectLst/>
                <a:latin typeface="Arial" panose="020B0604020202020204" pitchFamily="34" charset="0"/>
              </a:rPr>
              <a:t>La représentation par un avocat est obligatoire</a:t>
            </a:r>
            <a:r>
              <a:rPr lang="fr-FR" b="0" i="0">
                <a:solidFill>
                  <a:srgbClr val="000000"/>
                </a:solidFill>
                <a:effectLst/>
                <a:latin typeface="Arial" panose="020B0604020202020204" pitchFamily="34" charset="0"/>
              </a:rPr>
              <a:t> au cours de cette procédure qui vous donnera l’occasion d’exposer vos arguments pour défendre votre estimation.</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30</a:t>
            </a:fld>
            <a:endParaRPr lang="fr-FR"/>
          </a:p>
        </p:txBody>
      </p:sp>
    </p:spTree>
    <p:extLst>
      <p:ext uri="{BB962C8B-B14F-4D97-AF65-F5344CB8AC3E}">
        <p14:creationId xmlns:p14="http://schemas.microsoft.com/office/powerpoint/2010/main" val="164531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C’est donc clairement un model qui fait rêver. </a:t>
            </a:r>
          </a:p>
          <a:p>
            <a:endParaRPr lang="fr-FR"/>
          </a:p>
          <a:p>
            <a:r>
              <a:rPr lang="fr-FR"/>
              <a:t>Ce qu’on peut tirer c’est aussi c’est que la rentabilité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31</a:t>
            </a:fld>
            <a:endParaRPr lang="fr-FR"/>
          </a:p>
        </p:txBody>
      </p:sp>
    </p:spTree>
    <p:extLst>
      <p:ext uri="{BB962C8B-B14F-4D97-AF65-F5344CB8AC3E}">
        <p14:creationId xmlns:p14="http://schemas.microsoft.com/office/powerpoint/2010/main" val="357609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32</a:t>
            </a:fld>
            <a:endParaRPr lang="fr-FR"/>
          </a:p>
        </p:txBody>
      </p:sp>
    </p:spTree>
    <p:extLst>
      <p:ext uri="{BB962C8B-B14F-4D97-AF65-F5344CB8AC3E}">
        <p14:creationId xmlns:p14="http://schemas.microsoft.com/office/powerpoint/2010/main" val="3413242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33</a:t>
            </a:fld>
            <a:endParaRPr lang="fr-FR"/>
          </a:p>
        </p:txBody>
      </p:sp>
    </p:spTree>
    <p:extLst>
      <p:ext uri="{BB962C8B-B14F-4D97-AF65-F5344CB8AC3E}">
        <p14:creationId xmlns:p14="http://schemas.microsoft.com/office/powerpoint/2010/main" val="136978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Rania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34</a:t>
            </a:fld>
            <a:endParaRPr lang="fr-FR"/>
          </a:p>
        </p:txBody>
      </p:sp>
    </p:spTree>
    <p:extLst>
      <p:ext uri="{BB962C8B-B14F-4D97-AF65-F5344CB8AC3E}">
        <p14:creationId xmlns:p14="http://schemas.microsoft.com/office/powerpoint/2010/main" val="191790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a:solidFill>
                  <a:srgbClr val="000000"/>
                </a:solidFill>
                <a:effectLst/>
                <a:latin typeface="ArialMT"/>
              </a:rPr>
              <a:t>Création SGP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 Obligations vertes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Arial" panose="020B0604020202020204" pitchFamily="34" charset="0"/>
                <a:cs typeface="Arial" panose="020B0604020202020204" pitchFamily="34" charset="0"/>
              </a:rPr>
              <a:t>Espérer l’augmentation de l’assiette fiscale pour fiancer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Arial" panose="020B0604020202020204" pitchFamily="34" charset="0"/>
                <a:cs typeface="Arial" panose="020B0604020202020204" pitchFamily="34" charset="0"/>
              </a:rPr>
              <a:t>A chaque nouveau rapport la question de la captation revient</a:t>
            </a:r>
          </a:p>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35</a:t>
            </a:fld>
            <a:endParaRPr lang="fr-FR"/>
          </a:p>
        </p:txBody>
      </p:sp>
    </p:spTree>
    <p:extLst>
      <p:ext uri="{BB962C8B-B14F-4D97-AF65-F5344CB8AC3E}">
        <p14:creationId xmlns:p14="http://schemas.microsoft.com/office/powerpoint/2010/main" val="3567022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36</a:t>
            </a:fld>
            <a:endParaRPr lang="fr-FR"/>
          </a:p>
        </p:txBody>
      </p:sp>
    </p:spTree>
    <p:extLst>
      <p:ext uri="{BB962C8B-B14F-4D97-AF65-F5344CB8AC3E}">
        <p14:creationId xmlns:p14="http://schemas.microsoft.com/office/powerpoint/2010/main" val="310877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a:t>
            </a:fld>
            <a:endParaRPr lang="fr-FR"/>
          </a:p>
        </p:txBody>
      </p:sp>
    </p:spTree>
    <p:extLst>
      <p:ext uri="{BB962C8B-B14F-4D97-AF65-F5344CB8AC3E}">
        <p14:creationId xmlns:p14="http://schemas.microsoft.com/office/powerpoint/2010/main" val="259588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Comment mesurer la plus-value liée au Grand Paris Express ? </a:t>
            </a:r>
          </a:p>
          <a:p>
            <a:r>
              <a:rPr lang="fr-FR"/>
              <a:t>Difficultés de mesure et de contrôle du versement de la taxe ?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37</a:t>
            </a:fld>
            <a:endParaRPr lang="fr-FR"/>
          </a:p>
        </p:txBody>
      </p:sp>
    </p:spTree>
    <p:extLst>
      <p:ext uri="{BB962C8B-B14F-4D97-AF65-F5344CB8AC3E}">
        <p14:creationId xmlns:p14="http://schemas.microsoft.com/office/powerpoint/2010/main" val="4170902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38</a:t>
            </a:fld>
            <a:endParaRPr lang="fr-FR"/>
          </a:p>
        </p:txBody>
      </p:sp>
    </p:spTree>
    <p:extLst>
      <p:ext uri="{BB962C8B-B14F-4D97-AF65-F5344CB8AC3E}">
        <p14:creationId xmlns:p14="http://schemas.microsoft.com/office/powerpoint/2010/main" val="270809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a:solidFill>
                  <a:srgbClr val="000000"/>
                </a:solidFill>
                <a:effectLst/>
                <a:latin typeface="Arial-BoldMT"/>
              </a:rPr>
              <a:t>676 millions d’euros par an pour les autres sources de financement</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39</a:t>
            </a:fld>
            <a:endParaRPr lang="fr-FR"/>
          </a:p>
        </p:txBody>
      </p:sp>
    </p:spTree>
    <p:extLst>
      <p:ext uri="{BB962C8B-B14F-4D97-AF65-F5344CB8AC3E}">
        <p14:creationId xmlns:p14="http://schemas.microsoft.com/office/powerpoint/2010/main" val="4177084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Mesure de la plus value de mise en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Valeur théorique fiscale de la location d’un bien </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a:br>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40</a:t>
            </a:fld>
            <a:endParaRPr lang="fr-FR"/>
          </a:p>
        </p:txBody>
      </p:sp>
    </p:spTree>
    <p:extLst>
      <p:ext uri="{BB962C8B-B14F-4D97-AF65-F5344CB8AC3E}">
        <p14:creationId xmlns:p14="http://schemas.microsoft.com/office/powerpoint/2010/main" val="1916142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41</a:t>
            </a:fld>
            <a:endParaRPr lang="fr-FR"/>
          </a:p>
        </p:txBody>
      </p:sp>
    </p:spTree>
    <p:extLst>
      <p:ext uri="{BB962C8B-B14F-4D97-AF65-F5344CB8AC3E}">
        <p14:creationId xmlns:p14="http://schemas.microsoft.com/office/powerpoint/2010/main" val="785749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42</a:t>
            </a:fld>
            <a:endParaRPr lang="fr-FR"/>
          </a:p>
        </p:txBody>
      </p:sp>
    </p:spTree>
    <p:extLst>
      <p:ext uri="{BB962C8B-B14F-4D97-AF65-F5344CB8AC3E}">
        <p14:creationId xmlns:p14="http://schemas.microsoft.com/office/powerpoint/2010/main" val="2582988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Rania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45</a:t>
            </a:fld>
            <a:endParaRPr lang="fr-FR"/>
          </a:p>
        </p:txBody>
      </p:sp>
    </p:spTree>
    <p:extLst>
      <p:ext uri="{BB962C8B-B14F-4D97-AF65-F5344CB8AC3E}">
        <p14:creationId xmlns:p14="http://schemas.microsoft.com/office/powerpoint/2010/main" val="1594516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Rania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46</a:t>
            </a:fld>
            <a:endParaRPr lang="fr-FR"/>
          </a:p>
        </p:txBody>
      </p:sp>
    </p:spTree>
    <p:extLst>
      <p:ext uri="{BB962C8B-B14F-4D97-AF65-F5344CB8AC3E}">
        <p14:creationId xmlns:p14="http://schemas.microsoft.com/office/powerpoint/2010/main" val="300987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5</a:t>
            </a:fld>
            <a:endParaRPr lang="fr-FR"/>
          </a:p>
        </p:txBody>
      </p:sp>
    </p:spTree>
    <p:extLst>
      <p:ext uri="{BB962C8B-B14F-4D97-AF65-F5344CB8AC3E}">
        <p14:creationId xmlns:p14="http://schemas.microsoft.com/office/powerpoint/2010/main" val="176759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F54B30C-B9C8-4EA7-B804-3C9352264EC5}" type="slidenum">
              <a:rPr lang="fr-FR" smtClean="0"/>
              <a:t>8</a:t>
            </a:fld>
            <a:endParaRPr lang="fr-FR"/>
          </a:p>
        </p:txBody>
      </p:sp>
    </p:spTree>
    <p:extLst>
      <p:ext uri="{BB962C8B-B14F-4D97-AF65-F5344CB8AC3E}">
        <p14:creationId xmlns:p14="http://schemas.microsoft.com/office/powerpoint/2010/main" val="420567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10</a:t>
            </a:fld>
            <a:endParaRPr lang="fr-FR"/>
          </a:p>
        </p:txBody>
      </p:sp>
    </p:spTree>
    <p:extLst>
      <p:ext uri="{BB962C8B-B14F-4D97-AF65-F5344CB8AC3E}">
        <p14:creationId xmlns:p14="http://schemas.microsoft.com/office/powerpoint/2010/main" val="243626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cs typeface="Calibri"/>
              </a:rPr>
              <a:t>Peut-être</a:t>
            </a:r>
            <a:r>
              <a:rPr lang="en-US">
                <a:cs typeface="Calibri"/>
              </a:rPr>
              <a:t> </a:t>
            </a:r>
            <a:r>
              <a:rPr lang="en-US" err="1">
                <a:cs typeface="Calibri"/>
              </a:rPr>
              <a:t>ajuouter</a:t>
            </a:r>
            <a:r>
              <a:rPr lang="en-US">
                <a:cs typeface="Calibri"/>
              </a:rPr>
              <a:t> </a:t>
            </a:r>
            <a:r>
              <a:rPr lang="en-US" err="1">
                <a:cs typeface="Calibri"/>
              </a:rPr>
              <a:t>pág</a:t>
            </a:r>
            <a:r>
              <a:rPr lang="en-US">
                <a:cs typeface="Calibri"/>
              </a:rPr>
              <a:t> 22 de la </a:t>
            </a:r>
            <a:r>
              <a:rPr lang="en-US" err="1">
                <a:cs typeface="Calibri"/>
              </a:rPr>
              <a:t>thése</a:t>
            </a: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14</a:t>
            </a:fld>
            <a:endParaRPr lang="fr-FR"/>
          </a:p>
        </p:txBody>
      </p:sp>
    </p:spTree>
    <p:extLst>
      <p:ext uri="{BB962C8B-B14F-4D97-AF65-F5344CB8AC3E}">
        <p14:creationId xmlns:p14="http://schemas.microsoft.com/office/powerpoint/2010/main" val="375223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15</a:t>
            </a:fld>
            <a:endParaRPr lang="fr-FR"/>
          </a:p>
        </p:txBody>
      </p:sp>
    </p:spTree>
    <p:extLst>
      <p:ext uri="{BB962C8B-B14F-4D97-AF65-F5344CB8AC3E}">
        <p14:creationId xmlns:p14="http://schemas.microsoft.com/office/powerpoint/2010/main" val="86564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54B30C-B9C8-4EA7-B804-3C9352264EC5}" type="slidenum">
              <a:rPr lang="fr-FR" smtClean="0"/>
              <a:t>16</a:t>
            </a:fld>
            <a:endParaRPr lang="fr-FR"/>
          </a:p>
        </p:txBody>
      </p:sp>
    </p:spTree>
    <p:extLst>
      <p:ext uri="{BB962C8B-B14F-4D97-AF65-F5344CB8AC3E}">
        <p14:creationId xmlns:p14="http://schemas.microsoft.com/office/powerpoint/2010/main" val="71068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1811" y="1562967"/>
            <a:ext cx="9027600" cy="27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066" b="1" i="0">
                <a:latin typeface="Montserrat" panose="00000500000000000000" pitchFamily="2" charset="0"/>
                <a:cs typeface="Arial" panose="020B0604020202020204" pitchFamily="34" charset="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fr-FR"/>
              <a:t>Modifiez le style du titre</a:t>
            </a:r>
            <a:endParaRPr/>
          </a:p>
        </p:txBody>
      </p:sp>
      <p:sp>
        <p:nvSpPr>
          <p:cNvPr id="10" name="Google Shape;10;p2"/>
          <p:cNvSpPr txBox="1">
            <a:spLocks noGrp="1"/>
          </p:cNvSpPr>
          <p:nvPr>
            <p:ph type="subTitle" idx="1"/>
          </p:nvPr>
        </p:nvSpPr>
        <p:spPr>
          <a:xfrm>
            <a:off x="2191803" y="4349033"/>
            <a:ext cx="9027600" cy="742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b="0" i="0">
                <a:solidFill>
                  <a:schemeClr val="accent2"/>
                </a:solidFill>
                <a:latin typeface="Montserrat" panose="00000500000000000000" pitchFamily="2" charset="0"/>
                <a:cs typeface="Arial" panose="020B0604020202020204" pitchFamily="34" charset="0"/>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r-FR"/>
              <a:t>Modifiez le style des sous-titres du masque</a:t>
            </a:r>
            <a:endParaRPr/>
          </a:p>
        </p:txBody>
      </p:sp>
      <p:sp>
        <p:nvSpPr>
          <p:cNvPr id="11" name="Google Shape;11;p2"/>
          <p:cNvSpPr/>
          <p:nvPr/>
        </p:nvSpPr>
        <p:spPr>
          <a:xfrm>
            <a:off x="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610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79" name="Google Shape;79;p15"/>
          <p:cNvSpPr txBox="1">
            <a:spLocks noGrp="1"/>
          </p:cNvSpPr>
          <p:nvPr>
            <p:ph type="subTitle" idx="1"/>
          </p:nvPr>
        </p:nvSpPr>
        <p:spPr>
          <a:xfrm>
            <a:off x="19389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fr-FR"/>
              <a:t>Modifiez le style des sous-titres du masque</a:t>
            </a:r>
            <a:endParaRPr/>
          </a:p>
        </p:txBody>
      </p:sp>
      <p:sp>
        <p:nvSpPr>
          <p:cNvPr id="80" name="Google Shape;80;p15"/>
          <p:cNvSpPr txBox="1">
            <a:spLocks noGrp="1"/>
          </p:cNvSpPr>
          <p:nvPr>
            <p:ph type="subTitle" idx="2"/>
          </p:nvPr>
        </p:nvSpPr>
        <p:spPr>
          <a:xfrm>
            <a:off x="19389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81" name="Google Shape;81;p15"/>
          <p:cNvSpPr txBox="1">
            <a:spLocks noGrp="1"/>
          </p:cNvSpPr>
          <p:nvPr>
            <p:ph type="subTitle" idx="3"/>
          </p:nvPr>
        </p:nvSpPr>
        <p:spPr>
          <a:xfrm>
            <a:off x="72371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fr-FR"/>
              <a:t>Modifiez le style des sous-titres du masque</a:t>
            </a:r>
            <a:endParaRPr/>
          </a:p>
        </p:txBody>
      </p:sp>
      <p:sp>
        <p:nvSpPr>
          <p:cNvPr id="82" name="Google Shape;82;p15"/>
          <p:cNvSpPr txBox="1">
            <a:spLocks noGrp="1"/>
          </p:cNvSpPr>
          <p:nvPr>
            <p:ph type="subTitle" idx="4"/>
          </p:nvPr>
        </p:nvSpPr>
        <p:spPr>
          <a:xfrm>
            <a:off x="72371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83" name="Google Shape;83;p15"/>
          <p:cNvSpPr/>
          <p:nvPr/>
        </p:nvSpPr>
        <p:spPr>
          <a:xfrm rot="5400000">
            <a:off x="-2841800" y="2733333"/>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807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86" name="Google Shape;86;p16"/>
          <p:cNvSpPr txBox="1">
            <a:spLocks noGrp="1"/>
          </p:cNvSpPr>
          <p:nvPr>
            <p:ph type="subTitle" idx="1"/>
          </p:nvPr>
        </p:nvSpPr>
        <p:spPr>
          <a:xfrm>
            <a:off x="1465067" y="50336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87" name="Google Shape;87;p16"/>
          <p:cNvSpPr txBox="1">
            <a:spLocks noGrp="1"/>
          </p:cNvSpPr>
          <p:nvPr>
            <p:ph type="subTitle" idx="2"/>
          </p:nvPr>
        </p:nvSpPr>
        <p:spPr>
          <a:xfrm>
            <a:off x="1465067" y="40684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88" name="Google Shape;88;p16"/>
          <p:cNvSpPr txBox="1">
            <a:spLocks noGrp="1"/>
          </p:cNvSpPr>
          <p:nvPr>
            <p:ph type="subTitle" idx="3"/>
          </p:nvPr>
        </p:nvSpPr>
        <p:spPr>
          <a:xfrm>
            <a:off x="1465067" y="30874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89" name="Google Shape;89;p16"/>
          <p:cNvSpPr txBox="1">
            <a:spLocks noGrp="1"/>
          </p:cNvSpPr>
          <p:nvPr>
            <p:ph type="subTitle" idx="4"/>
          </p:nvPr>
        </p:nvSpPr>
        <p:spPr>
          <a:xfrm>
            <a:off x="1465067" y="21222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90" name="Google Shape;90;p16"/>
          <p:cNvSpPr/>
          <p:nvPr/>
        </p:nvSpPr>
        <p:spPr>
          <a:xfrm rot="10800000" flipH="1">
            <a:off x="7221600" y="1346800"/>
            <a:ext cx="1621600" cy="2082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6"/>
          <p:cNvSpPr/>
          <p:nvPr/>
        </p:nvSpPr>
        <p:spPr>
          <a:xfrm rot="10800000" flipH="1">
            <a:off x="8843200" y="3428800"/>
            <a:ext cx="1621600" cy="342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04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94" name="Google Shape;94;p17"/>
          <p:cNvSpPr txBox="1">
            <a:spLocks noGrp="1"/>
          </p:cNvSpPr>
          <p:nvPr>
            <p:ph type="subTitle" idx="1"/>
          </p:nvPr>
        </p:nvSpPr>
        <p:spPr>
          <a:xfrm>
            <a:off x="10508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fr-FR"/>
              <a:t>Modifiez le style des sous-titres du masque</a:t>
            </a:r>
            <a:endParaRPr/>
          </a:p>
        </p:txBody>
      </p:sp>
      <p:sp>
        <p:nvSpPr>
          <p:cNvPr id="95" name="Google Shape;95;p17"/>
          <p:cNvSpPr txBox="1">
            <a:spLocks noGrp="1"/>
          </p:cNvSpPr>
          <p:nvPr>
            <p:ph type="subTitle" idx="2"/>
          </p:nvPr>
        </p:nvSpPr>
        <p:spPr>
          <a:xfrm>
            <a:off x="10508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96" name="Google Shape;96;p17"/>
          <p:cNvSpPr txBox="1">
            <a:spLocks noGrp="1"/>
          </p:cNvSpPr>
          <p:nvPr>
            <p:ph type="subTitle" idx="3"/>
          </p:nvPr>
        </p:nvSpPr>
        <p:spPr>
          <a:xfrm>
            <a:off x="45882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fr-FR"/>
              <a:t>Modifiez le style des sous-titres du masque</a:t>
            </a:r>
            <a:endParaRPr/>
          </a:p>
        </p:txBody>
      </p:sp>
      <p:sp>
        <p:nvSpPr>
          <p:cNvPr id="97" name="Google Shape;97;p17"/>
          <p:cNvSpPr txBox="1">
            <a:spLocks noGrp="1"/>
          </p:cNvSpPr>
          <p:nvPr>
            <p:ph type="subTitle" idx="4"/>
          </p:nvPr>
        </p:nvSpPr>
        <p:spPr>
          <a:xfrm>
            <a:off x="45882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98" name="Google Shape;98;p17"/>
          <p:cNvSpPr txBox="1">
            <a:spLocks noGrp="1"/>
          </p:cNvSpPr>
          <p:nvPr>
            <p:ph type="subTitle" idx="5"/>
          </p:nvPr>
        </p:nvSpPr>
        <p:spPr>
          <a:xfrm>
            <a:off x="81256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fr-FR"/>
              <a:t>Modifiez le style des sous-titres du masque</a:t>
            </a:r>
            <a:endParaRPr/>
          </a:p>
        </p:txBody>
      </p:sp>
      <p:sp>
        <p:nvSpPr>
          <p:cNvPr id="99" name="Google Shape;99;p17"/>
          <p:cNvSpPr txBox="1">
            <a:spLocks noGrp="1"/>
          </p:cNvSpPr>
          <p:nvPr>
            <p:ph type="subTitle" idx="6"/>
          </p:nvPr>
        </p:nvSpPr>
        <p:spPr>
          <a:xfrm>
            <a:off x="81256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00" name="Google Shape;100;p17"/>
          <p:cNvSpPr/>
          <p:nvPr/>
        </p:nvSpPr>
        <p:spPr>
          <a:xfrm flipH="1">
            <a:off x="6096000"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7"/>
          <p:cNvSpPr/>
          <p:nvPr/>
        </p:nvSpPr>
        <p:spPr>
          <a:xfrm flipH="1">
            <a:off x="67"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765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104" name="Google Shape;104;p18"/>
          <p:cNvSpPr txBox="1">
            <a:spLocks noGrp="1"/>
          </p:cNvSpPr>
          <p:nvPr>
            <p:ph type="subTitle" idx="1"/>
          </p:nvPr>
        </p:nvSpPr>
        <p:spPr>
          <a:xfrm>
            <a:off x="2504367"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l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fr-FR"/>
              <a:t>Modifiez le style des sous-titres du masque</a:t>
            </a:r>
            <a:endParaRPr/>
          </a:p>
        </p:txBody>
      </p:sp>
      <p:sp>
        <p:nvSpPr>
          <p:cNvPr id="105" name="Google Shape;105;p18"/>
          <p:cNvSpPr txBox="1">
            <a:spLocks noGrp="1"/>
          </p:cNvSpPr>
          <p:nvPr>
            <p:ph type="subTitle" idx="2"/>
          </p:nvPr>
        </p:nvSpPr>
        <p:spPr>
          <a:xfrm>
            <a:off x="2504367" y="2325793"/>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06" name="Google Shape;106;p18"/>
          <p:cNvSpPr txBox="1">
            <a:spLocks noGrp="1"/>
          </p:cNvSpPr>
          <p:nvPr>
            <p:ph type="subTitle" idx="3"/>
          </p:nvPr>
        </p:nvSpPr>
        <p:spPr>
          <a:xfrm>
            <a:off x="7135329"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l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fr-FR"/>
              <a:t>Modifiez le style des sous-titres du masque</a:t>
            </a:r>
            <a:endParaRPr/>
          </a:p>
        </p:txBody>
      </p:sp>
      <p:sp>
        <p:nvSpPr>
          <p:cNvPr id="107" name="Google Shape;107;p18"/>
          <p:cNvSpPr txBox="1">
            <a:spLocks noGrp="1"/>
          </p:cNvSpPr>
          <p:nvPr>
            <p:ph type="subTitle" idx="4"/>
          </p:nvPr>
        </p:nvSpPr>
        <p:spPr>
          <a:xfrm>
            <a:off x="7135324" y="2325709"/>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08" name="Google Shape;108;p18"/>
          <p:cNvSpPr txBox="1">
            <a:spLocks noGrp="1"/>
          </p:cNvSpPr>
          <p:nvPr>
            <p:ph type="subTitle" idx="5"/>
          </p:nvPr>
        </p:nvSpPr>
        <p:spPr>
          <a:xfrm>
            <a:off x="2504367" y="3864197"/>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l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fr-FR"/>
              <a:t>Modifiez le style des sous-titres du masque</a:t>
            </a:r>
            <a:endParaRPr/>
          </a:p>
        </p:txBody>
      </p:sp>
      <p:sp>
        <p:nvSpPr>
          <p:cNvPr id="109" name="Google Shape;109;p18"/>
          <p:cNvSpPr txBox="1">
            <a:spLocks noGrp="1"/>
          </p:cNvSpPr>
          <p:nvPr>
            <p:ph type="subTitle" idx="6"/>
          </p:nvPr>
        </p:nvSpPr>
        <p:spPr>
          <a:xfrm>
            <a:off x="2504367"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10" name="Google Shape;110;p18"/>
          <p:cNvSpPr txBox="1">
            <a:spLocks noGrp="1"/>
          </p:cNvSpPr>
          <p:nvPr>
            <p:ph type="subTitle" idx="7"/>
          </p:nvPr>
        </p:nvSpPr>
        <p:spPr>
          <a:xfrm>
            <a:off x="7135233" y="3864208"/>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l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fr-FR"/>
              <a:t>Modifiez le style des sous-titres du masque</a:t>
            </a:r>
            <a:endParaRPr/>
          </a:p>
        </p:txBody>
      </p:sp>
      <p:sp>
        <p:nvSpPr>
          <p:cNvPr id="111" name="Google Shape;111;p18"/>
          <p:cNvSpPr txBox="1">
            <a:spLocks noGrp="1"/>
          </p:cNvSpPr>
          <p:nvPr>
            <p:ph type="subTitle" idx="8"/>
          </p:nvPr>
        </p:nvSpPr>
        <p:spPr>
          <a:xfrm>
            <a:off x="7135233"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12" name="Google Shape;112;p18"/>
          <p:cNvSpPr txBox="1">
            <a:spLocks noGrp="1"/>
          </p:cNvSpPr>
          <p:nvPr>
            <p:ph type="subTitle" idx="9"/>
          </p:nvPr>
        </p:nvSpPr>
        <p:spPr>
          <a:xfrm rot="-5400803">
            <a:off x="812012" y="2372624"/>
            <a:ext cx="1712400" cy="656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b="0" i="0">
                <a:solidFill>
                  <a:schemeClr val="lt1"/>
                </a:solidFill>
                <a:latin typeface="Arial" panose="020B0604020202020204" pitchFamily="34" charset="0"/>
                <a:cs typeface="Arial" panose="020B0604020202020204" pitchFamily="34" charset="0"/>
              </a:defRPr>
            </a:lvl1pPr>
            <a:lvl2pPr lvl="1">
              <a:spcBef>
                <a:spcPts val="2133"/>
              </a:spcBef>
              <a:spcAft>
                <a:spcPts val="0"/>
              </a:spcAft>
              <a:buSzPts val="1400"/>
              <a:buNone/>
              <a:defRPr b="1"/>
            </a:lvl2pPr>
            <a:lvl3pPr lvl="2">
              <a:spcBef>
                <a:spcPts val="2133"/>
              </a:spcBef>
              <a:spcAft>
                <a:spcPts val="0"/>
              </a:spcAft>
              <a:buSzPts val="1400"/>
              <a:buNone/>
              <a:defRPr b="1"/>
            </a:lvl3pPr>
            <a:lvl4pPr lvl="3">
              <a:spcBef>
                <a:spcPts val="2133"/>
              </a:spcBef>
              <a:spcAft>
                <a:spcPts val="0"/>
              </a:spcAft>
              <a:buSzPts val="1400"/>
              <a:buNone/>
              <a:defRPr b="1"/>
            </a:lvl4pPr>
            <a:lvl5pPr lvl="4">
              <a:spcBef>
                <a:spcPts val="2133"/>
              </a:spcBef>
              <a:spcAft>
                <a:spcPts val="0"/>
              </a:spcAft>
              <a:buSzPts val="1400"/>
              <a:buNone/>
              <a:defRPr b="1"/>
            </a:lvl5pPr>
            <a:lvl6pPr lvl="5">
              <a:spcBef>
                <a:spcPts val="2133"/>
              </a:spcBef>
              <a:spcAft>
                <a:spcPts val="0"/>
              </a:spcAft>
              <a:buSzPts val="1400"/>
              <a:buNone/>
              <a:defRPr b="1"/>
            </a:lvl6pPr>
            <a:lvl7pPr lvl="6">
              <a:spcBef>
                <a:spcPts val="2133"/>
              </a:spcBef>
              <a:spcAft>
                <a:spcPts val="0"/>
              </a:spcAft>
              <a:buSzPts val="1400"/>
              <a:buNone/>
              <a:defRPr b="1"/>
            </a:lvl7pPr>
            <a:lvl8pPr lvl="7">
              <a:spcBef>
                <a:spcPts val="2133"/>
              </a:spcBef>
              <a:spcAft>
                <a:spcPts val="0"/>
              </a:spcAft>
              <a:buSzPts val="1400"/>
              <a:buNone/>
              <a:defRPr b="1"/>
            </a:lvl8pPr>
            <a:lvl9pPr lvl="8">
              <a:spcBef>
                <a:spcPts val="2133"/>
              </a:spcBef>
              <a:spcAft>
                <a:spcPts val="2133"/>
              </a:spcAft>
              <a:buSzPts val="1400"/>
              <a:buNone/>
              <a:defRPr b="1"/>
            </a:lvl9pPr>
          </a:lstStyle>
          <a:p>
            <a:r>
              <a:rPr lang="fr-FR"/>
              <a:t>Modifiez le style des sous-titres du masque</a:t>
            </a:r>
            <a:endParaRPr/>
          </a:p>
        </p:txBody>
      </p:sp>
      <p:sp>
        <p:nvSpPr>
          <p:cNvPr id="113" name="Google Shape;113;p18"/>
          <p:cNvSpPr txBox="1">
            <a:spLocks noGrp="1"/>
          </p:cNvSpPr>
          <p:nvPr>
            <p:ph type="subTitle" idx="13"/>
          </p:nvPr>
        </p:nvSpPr>
        <p:spPr>
          <a:xfrm rot="-5400000">
            <a:off x="812100" y="4563200"/>
            <a:ext cx="1712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0" i="0">
                <a:solidFill>
                  <a:schemeClr val="lt1"/>
                </a:solidFill>
                <a:latin typeface="Arial" panose="020B0604020202020204" pitchFamily="34" charset="0"/>
                <a:cs typeface="Arial" panose="020B0604020202020204" pitchFamily="34" charset="0"/>
              </a:defRPr>
            </a:lvl1pPr>
            <a:lvl2pPr lvl="1" rtl="0">
              <a:spcBef>
                <a:spcPts val="2133"/>
              </a:spcBef>
              <a:spcAft>
                <a:spcPts val="0"/>
              </a:spcAft>
              <a:buSzPts val="1400"/>
              <a:buNone/>
              <a:defRPr b="1"/>
            </a:lvl2pPr>
            <a:lvl3pPr lvl="2" rtl="0">
              <a:spcBef>
                <a:spcPts val="2133"/>
              </a:spcBef>
              <a:spcAft>
                <a:spcPts val="0"/>
              </a:spcAft>
              <a:buSzPts val="1400"/>
              <a:buNone/>
              <a:defRPr b="1"/>
            </a:lvl3pPr>
            <a:lvl4pPr lvl="3" rtl="0">
              <a:spcBef>
                <a:spcPts val="2133"/>
              </a:spcBef>
              <a:spcAft>
                <a:spcPts val="0"/>
              </a:spcAft>
              <a:buSzPts val="1400"/>
              <a:buNone/>
              <a:defRPr b="1"/>
            </a:lvl4pPr>
            <a:lvl5pPr lvl="4" rtl="0">
              <a:spcBef>
                <a:spcPts val="2133"/>
              </a:spcBef>
              <a:spcAft>
                <a:spcPts val="0"/>
              </a:spcAft>
              <a:buSzPts val="1400"/>
              <a:buNone/>
              <a:defRPr b="1"/>
            </a:lvl5pPr>
            <a:lvl6pPr lvl="5" rtl="0">
              <a:spcBef>
                <a:spcPts val="2133"/>
              </a:spcBef>
              <a:spcAft>
                <a:spcPts val="0"/>
              </a:spcAft>
              <a:buSzPts val="1400"/>
              <a:buNone/>
              <a:defRPr b="1"/>
            </a:lvl6pPr>
            <a:lvl7pPr lvl="6" rtl="0">
              <a:spcBef>
                <a:spcPts val="2133"/>
              </a:spcBef>
              <a:spcAft>
                <a:spcPts val="0"/>
              </a:spcAft>
              <a:buSzPts val="1400"/>
              <a:buNone/>
              <a:defRPr b="1"/>
            </a:lvl7pPr>
            <a:lvl8pPr lvl="7" rtl="0">
              <a:spcBef>
                <a:spcPts val="2133"/>
              </a:spcBef>
              <a:spcAft>
                <a:spcPts val="0"/>
              </a:spcAft>
              <a:buSzPts val="1400"/>
              <a:buNone/>
              <a:defRPr b="1"/>
            </a:lvl8pPr>
            <a:lvl9pPr lvl="8" rtl="0">
              <a:spcBef>
                <a:spcPts val="2133"/>
              </a:spcBef>
              <a:spcAft>
                <a:spcPts val="2133"/>
              </a:spcAft>
              <a:buSzPts val="1400"/>
              <a:buNone/>
              <a:defRPr b="1"/>
            </a:lvl9pPr>
          </a:lstStyle>
          <a:p>
            <a:r>
              <a:rPr lang="fr-FR"/>
              <a:t>Modifiez le style des sous-titres du masque</a:t>
            </a:r>
            <a:endParaRPr/>
          </a:p>
        </p:txBody>
      </p:sp>
    </p:spTree>
    <p:extLst>
      <p:ext uri="{BB962C8B-B14F-4D97-AF65-F5344CB8AC3E}">
        <p14:creationId xmlns:p14="http://schemas.microsoft.com/office/powerpoint/2010/main" val="2497311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4"/>
        <p:cNvGrpSpPr/>
        <p:nvPr/>
      </p:nvGrpSpPr>
      <p:grpSpPr>
        <a:xfrm>
          <a:off x="0" y="0"/>
          <a:ext cx="0" cy="0"/>
          <a:chOff x="0" y="0"/>
          <a:chExt cx="0" cy="0"/>
        </a:xfrm>
      </p:grpSpPr>
      <p:sp>
        <p:nvSpPr>
          <p:cNvPr id="115" name="Google Shape;115;p19"/>
          <p:cNvSpPr txBox="1">
            <a:spLocks noGrp="1"/>
          </p:cNvSpPr>
          <p:nvPr>
            <p:ph type="subTitle" idx="1"/>
          </p:nvPr>
        </p:nvSpPr>
        <p:spPr>
          <a:xfrm>
            <a:off x="7935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fr-FR"/>
              <a:t>Modifiez le style des sous-titres du masque</a:t>
            </a:r>
            <a:endParaRPr/>
          </a:p>
        </p:txBody>
      </p:sp>
      <p:sp>
        <p:nvSpPr>
          <p:cNvPr id="116" name="Google Shape;116;p19"/>
          <p:cNvSpPr txBox="1">
            <a:spLocks noGrp="1"/>
          </p:cNvSpPr>
          <p:nvPr>
            <p:ph type="subTitle" idx="2"/>
          </p:nvPr>
        </p:nvSpPr>
        <p:spPr>
          <a:xfrm>
            <a:off x="7935115"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17" name="Google Shape;117;p19"/>
          <p:cNvSpPr txBox="1">
            <a:spLocks noGrp="1"/>
          </p:cNvSpPr>
          <p:nvPr>
            <p:ph type="subTitle" idx="3"/>
          </p:nvPr>
        </p:nvSpPr>
        <p:spPr>
          <a:xfrm>
            <a:off x="7935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fr-FR"/>
              <a:t>Modifiez le style des sous-titres du masque</a:t>
            </a:r>
            <a:endParaRPr/>
          </a:p>
        </p:txBody>
      </p:sp>
      <p:sp>
        <p:nvSpPr>
          <p:cNvPr id="118" name="Google Shape;118;p19"/>
          <p:cNvSpPr txBox="1">
            <a:spLocks noGrp="1"/>
          </p:cNvSpPr>
          <p:nvPr>
            <p:ph type="subTitle" idx="4"/>
          </p:nvPr>
        </p:nvSpPr>
        <p:spPr>
          <a:xfrm>
            <a:off x="7935035"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19" name="Google Shape;119;p19"/>
          <p:cNvSpPr txBox="1">
            <a:spLocks noGrp="1"/>
          </p:cNvSpPr>
          <p:nvPr>
            <p:ph type="subTitle" idx="5"/>
          </p:nvPr>
        </p:nvSpPr>
        <p:spPr>
          <a:xfrm>
            <a:off x="4208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fr-FR"/>
              <a:t>Modifiez le style des sous-titres du masque</a:t>
            </a:r>
            <a:endParaRPr/>
          </a:p>
        </p:txBody>
      </p:sp>
      <p:sp>
        <p:nvSpPr>
          <p:cNvPr id="120" name="Google Shape;120;p19"/>
          <p:cNvSpPr txBox="1">
            <a:spLocks noGrp="1"/>
          </p:cNvSpPr>
          <p:nvPr>
            <p:ph type="subTitle" idx="6"/>
          </p:nvPr>
        </p:nvSpPr>
        <p:spPr>
          <a:xfrm>
            <a:off x="4208048"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21" name="Google Shape;121;p19"/>
          <p:cNvSpPr txBox="1">
            <a:spLocks noGrp="1"/>
          </p:cNvSpPr>
          <p:nvPr>
            <p:ph type="subTitle" idx="7"/>
          </p:nvPr>
        </p:nvSpPr>
        <p:spPr>
          <a:xfrm>
            <a:off x="4208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fr-FR"/>
              <a:t>Modifiez le style des sous-titres du masque</a:t>
            </a:r>
            <a:endParaRPr/>
          </a:p>
        </p:txBody>
      </p:sp>
      <p:sp>
        <p:nvSpPr>
          <p:cNvPr id="122" name="Google Shape;122;p19"/>
          <p:cNvSpPr txBox="1">
            <a:spLocks noGrp="1"/>
          </p:cNvSpPr>
          <p:nvPr>
            <p:ph type="subTitle" idx="8"/>
          </p:nvPr>
        </p:nvSpPr>
        <p:spPr>
          <a:xfrm>
            <a:off x="4207968"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23" name="Google Shape;123;p19"/>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124" name="Google Shape;124;p19"/>
          <p:cNvSpPr/>
          <p:nvPr/>
        </p:nvSpPr>
        <p:spPr>
          <a:xfrm rot="10800000">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9"/>
          <p:cNvSpPr/>
          <p:nvPr/>
        </p:nvSpPr>
        <p:spPr>
          <a:xfrm rot="10800000">
            <a:off x="1621600" y="1415767"/>
            <a:ext cx="1621600" cy="2013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243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5313300" y="1994400"/>
            <a:ext cx="5407200" cy="964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800"/>
              <a:buNone/>
              <a:defRPr b="0" i="0">
                <a:solidFill>
                  <a:schemeClr val="accent1"/>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a:p>
        </p:txBody>
      </p:sp>
      <p:sp>
        <p:nvSpPr>
          <p:cNvPr id="128" name="Google Shape;128;p20"/>
          <p:cNvSpPr txBox="1">
            <a:spLocks noGrp="1"/>
          </p:cNvSpPr>
          <p:nvPr>
            <p:ph type="subTitle" idx="1"/>
          </p:nvPr>
        </p:nvSpPr>
        <p:spPr>
          <a:xfrm>
            <a:off x="5325833" y="2856800"/>
            <a:ext cx="5407200" cy="2006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400"/>
              <a:buNone/>
              <a:defRPr sz="1867" b="0" i="0">
                <a:solidFill>
                  <a:schemeClr val="dk1"/>
                </a:solidFill>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fr-FR"/>
              <a:t>Modifiez le style des sous-titres du masque</a:t>
            </a:r>
            <a:endParaRPr/>
          </a:p>
        </p:txBody>
      </p:sp>
      <p:sp>
        <p:nvSpPr>
          <p:cNvPr id="129" name="Google Shape;129;p20"/>
          <p:cNvSpPr/>
          <p:nvPr/>
        </p:nvSpPr>
        <p:spPr>
          <a:xfrm rot="10800000" flipH="1">
            <a:off x="0" y="34291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0"/>
          <p:cNvSpPr/>
          <p:nvPr/>
        </p:nvSpPr>
        <p:spPr>
          <a:xfrm rot="10800000" flipH="1">
            <a:off x="1625600" y="1662900"/>
            <a:ext cx="1621600" cy="1766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9337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973433" y="2175600"/>
            <a:ext cx="6267600" cy="145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2800"/>
              <a:buNone/>
              <a:defRPr sz="4000" b="0"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133" name="Google Shape;133;p21"/>
          <p:cNvSpPr txBox="1">
            <a:spLocks noGrp="1"/>
          </p:cNvSpPr>
          <p:nvPr>
            <p:ph type="subTitle" idx="1"/>
          </p:nvPr>
        </p:nvSpPr>
        <p:spPr>
          <a:xfrm>
            <a:off x="4973433" y="3635600"/>
            <a:ext cx="6267600" cy="114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867" b="0" i="0">
                <a:solidFill>
                  <a:schemeClr val="dk1"/>
                </a:solidFill>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fr-FR"/>
              <a:t>Modifiez le style des sous-titres du masque</a:t>
            </a:r>
            <a:endParaRPr/>
          </a:p>
        </p:txBody>
      </p:sp>
      <p:sp>
        <p:nvSpPr>
          <p:cNvPr id="134" name="Google Shape;134;p21"/>
          <p:cNvSpPr/>
          <p:nvPr/>
        </p:nvSpPr>
        <p:spPr>
          <a:xfrm rot="10800000" flipH="1">
            <a:off x="2814567"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71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957067" y="510900"/>
            <a:ext cx="10277600" cy="12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Tree>
    <p:extLst>
      <p:ext uri="{BB962C8B-B14F-4D97-AF65-F5344CB8AC3E}">
        <p14:creationId xmlns:p14="http://schemas.microsoft.com/office/powerpoint/2010/main" val="208849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957067" y="510900"/>
            <a:ext cx="10277600" cy="98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144" name="Google Shape;144;p24"/>
          <p:cNvSpPr txBox="1">
            <a:spLocks noGrp="1"/>
          </p:cNvSpPr>
          <p:nvPr>
            <p:ph type="subTitle" idx="1"/>
          </p:nvPr>
        </p:nvSpPr>
        <p:spPr>
          <a:xfrm>
            <a:off x="957067" y="1674367"/>
            <a:ext cx="6175600" cy="45308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b="0" i="0">
                <a:solidFill>
                  <a:schemeClr val="dk1"/>
                </a:solidFill>
                <a:latin typeface="Arial" panose="020B0604020202020204" pitchFamily="34" charset="0"/>
                <a:cs typeface="Arial" panose="020B0604020202020204" pitchFamily="34" charset="0"/>
              </a:defRPr>
            </a:lvl1pPr>
            <a:lvl2pPr lvl="1">
              <a:spcBef>
                <a:spcPts val="21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fr-FR"/>
              <a:t>Modifiez le style des sous-titres du masque</a:t>
            </a:r>
            <a:endParaRPr/>
          </a:p>
        </p:txBody>
      </p:sp>
      <p:sp>
        <p:nvSpPr>
          <p:cNvPr id="145" name="Google Shape;145;p24"/>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732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6"/>
        <p:cNvGrpSpPr/>
        <p:nvPr/>
      </p:nvGrpSpPr>
      <p:grpSpPr>
        <a:xfrm>
          <a:off x="0" y="0"/>
          <a:ext cx="0" cy="0"/>
          <a:chOff x="0" y="0"/>
          <a:chExt cx="0" cy="0"/>
        </a:xfrm>
      </p:grpSpPr>
      <p:sp>
        <p:nvSpPr>
          <p:cNvPr id="147" name="Google Shape;147;p25"/>
          <p:cNvSpPr txBox="1">
            <a:spLocks noGrp="1"/>
          </p:cNvSpPr>
          <p:nvPr>
            <p:ph type="title" hasCustomPrompt="1"/>
          </p:nvPr>
        </p:nvSpPr>
        <p:spPr>
          <a:xfrm>
            <a:off x="1001300"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b="0" i="0">
                <a:solidFill>
                  <a:schemeClr val="dk2"/>
                </a:solidFill>
                <a:latin typeface="Arial" panose="020B0604020202020204" pitchFamily="34" charset="0"/>
                <a:cs typeface="Arial" panose="020B0604020202020204" pitchFamily="34" charset="0"/>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48" name="Google Shape;148;p25"/>
          <p:cNvSpPr txBox="1">
            <a:spLocks noGrp="1"/>
          </p:cNvSpPr>
          <p:nvPr>
            <p:ph type="subTitle" idx="1"/>
          </p:nvPr>
        </p:nvSpPr>
        <p:spPr>
          <a:xfrm>
            <a:off x="1001300"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b="0" i="0">
                <a:solidFill>
                  <a:schemeClr val="dk1"/>
                </a:solidFill>
                <a:latin typeface="Arial" panose="020B0604020202020204" pitchFamily="34" charset="0"/>
                <a:cs typeface="Arial" panose="020B0604020202020204" pitchFamily="34" charset="0"/>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fr-FR"/>
              <a:t>Modifiez le style des sous-titres du masque</a:t>
            </a:r>
            <a:endParaRPr/>
          </a:p>
        </p:txBody>
      </p:sp>
      <p:sp>
        <p:nvSpPr>
          <p:cNvPr id="149" name="Google Shape;149;p25"/>
          <p:cNvSpPr txBox="1">
            <a:spLocks noGrp="1"/>
          </p:cNvSpPr>
          <p:nvPr>
            <p:ph type="title" idx="2" hasCustomPrompt="1"/>
          </p:nvPr>
        </p:nvSpPr>
        <p:spPr>
          <a:xfrm>
            <a:off x="4678116"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b="0" i="0">
                <a:solidFill>
                  <a:schemeClr val="dk2"/>
                </a:solidFill>
                <a:latin typeface="Arial" panose="020B0604020202020204" pitchFamily="34" charset="0"/>
                <a:cs typeface="Arial" panose="020B0604020202020204" pitchFamily="34" charset="0"/>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0" name="Google Shape;150;p25"/>
          <p:cNvSpPr txBox="1">
            <a:spLocks noGrp="1"/>
          </p:cNvSpPr>
          <p:nvPr>
            <p:ph type="subTitle" idx="3"/>
          </p:nvPr>
        </p:nvSpPr>
        <p:spPr>
          <a:xfrm>
            <a:off x="4678116"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b="0" i="0">
                <a:solidFill>
                  <a:schemeClr val="dk1"/>
                </a:solidFill>
                <a:latin typeface="Arial" panose="020B0604020202020204" pitchFamily="34" charset="0"/>
                <a:cs typeface="Arial" panose="020B0604020202020204" pitchFamily="34" charset="0"/>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fr-FR"/>
              <a:t>Modifiez le style des sous-titres du masque</a:t>
            </a:r>
            <a:endParaRPr/>
          </a:p>
        </p:txBody>
      </p:sp>
      <p:sp>
        <p:nvSpPr>
          <p:cNvPr id="151" name="Google Shape;151;p25"/>
          <p:cNvSpPr txBox="1">
            <a:spLocks noGrp="1"/>
          </p:cNvSpPr>
          <p:nvPr>
            <p:ph type="title" idx="4"/>
          </p:nvPr>
        </p:nvSpPr>
        <p:spPr>
          <a:xfrm>
            <a:off x="957067" y="510900"/>
            <a:ext cx="10277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152" name="Google Shape;152;p25"/>
          <p:cNvSpPr txBox="1">
            <a:spLocks noGrp="1"/>
          </p:cNvSpPr>
          <p:nvPr>
            <p:ph type="title" idx="5" hasCustomPrompt="1"/>
          </p:nvPr>
        </p:nvSpPr>
        <p:spPr>
          <a:xfrm>
            <a:off x="8288133"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b="0" i="0">
                <a:solidFill>
                  <a:schemeClr val="dk2"/>
                </a:solidFill>
                <a:latin typeface="Arial" panose="020B0604020202020204" pitchFamily="34" charset="0"/>
                <a:cs typeface="Arial" panose="020B0604020202020204" pitchFamily="34" charset="0"/>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3" name="Google Shape;153;p25"/>
          <p:cNvSpPr txBox="1">
            <a:spLocks noGrp="1"/>
          </p:cNvSpPr>
          <p:nvPr>
            <p:ph type="subTitle" idx="6"/>
          </p:nvPr>
        </p:nvSpPr>
        <p:spPr>
          <a:xfrm>
            <a:off x="8288133"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b="0" i="0">
                <a:solidFill>
                  <a:schemeClr val="dk1"/>
                </a:solidFill>
                <a:latin typeface="Arial" panose="020B0604020202020204" pitchFamily="34" charset="0"/>
                <a:cs typeface="Arial" panose="020B0604020202020204" pitchFamily="34" charset="0"/>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fr-FR"/>
              <a:t>Modifiez le style des sous-titres du masque</a:t>
            </a:r>
            <a:endParaRPr/>
          </a:p>
        </p:txBody>
      </p:sp>
      <p:sp>
        <p:nvSpPr>
          <p:cNvPr id="154" name="Google Shape;154;p25"/>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Font typeface="Barlow"/>
              <a:buChar char="●"/>
              <a:defRPr sz="1600" b="0" i="0">
                <a:latin typeface="Montserrat" panose="00000500000000000000" pitchFamily="2" charset="0"/>
                <a:cs typeface="Arial" panose="020B0604020202020204" pitchFamily="34" charset="0"/>
              </a:defRPr>
            </a:lvl1pPr>
            <a:lvl2pPr marL="1219170" lvl="1" indent="-423323">
              <a:spcBef>
                <a:spcPts val="2133"/>
              </a:spcBef>
              <a:spcAft>
                <a:spcPts val="0"/>
              </a:spcAft>
              <a:buSzPts val="1400"/>
              <a:buFont typeface="Barlow"/>
              <a:buChar char="○"/>
              <a:defRPr sz="1600"/>
            </a:lvl2pPr>
            <a:lvl3pPr marL="1828754" lvl="2" indent="-423323">
              <a:spcBef>
                <a:spcPts val="2133"/>
              </a:spcBef>
              <a:spcAft>
                <a:spcPts val="0"/>
              </a:spcAft>
              <a:buClr>
                <a:schemeClr val="lt1"/>
              </a:buClr>
              <a:buSzPts val="1400"/>
              <a:buFont typeface="Barlow"/>
              <a:buChar char="■"/>
              <a:defRPr/>
            </a:lvl3pPr>
            <a:lvl4pPr marL="2438339" lvl="3" indent="-423323">
              <a:spcBef>
                <a:spcPts val="2133"/>
              </a:spcBef>
              <a:spcAft>
                <a:spcPts val="0"/>
              </a:spcAft>
              <a:buClr>
                <a:schemeClr val="lt1"/>
              </a:buClr>
              <a:buSzPts val="1400"/>
              <a:buFont typeface="Barlow"/>
              <a:buChar char="●"/>
              <a:defRPr/>
            </a:lvl4pPr>
            <a:lvl5pPr marL="3047924" lvl="4" indent="-423323">
              <a:spcBef>
                <a:spcPts val="2133"/>
              </a:spcBef>
              <a:spcAft>
                <a:spcPts val="0"/>
              </a:spcAft>
              <a:buClr>
                <a:schemeClr val="lt1"/>
              </a:buClr>
              <a:buSzPts val="1400"/>
              <a:buFont typeface="Barlow"/>
              <a:buChar char="○"/>
              <a:defRPr/>
            </a:lvl5pPr>
            <a:lvl6pPr marL="3657509" lvl="5" indent="-423323">
              <a:spcBef>
                <a:spcPts val="2133"/>
              </a:spcBef>
              <a:spcAft>
                <a:spcPts val="0"/>
              </a:spcAft>
              <a:buClr>
                <a:schemeClr val="lt1"/>
              </a:buClr>
              <a:buSzPts val="1400"/>
              <a:buFont typeface="Barlow"/>
              <a:buChar char="■"/>
              <a:defRPr/>
            </a:lvl6pPr>
            <a:lvl7pPr marL="4267093" lvl="6" indent="-423323">
              <a:spcBef>
                <a:spcPts val="2133"/>
              </a:spcBef>
              <a:spcAft>
                <a:spcPts val="0"/>
              </a:spcAft>
              <a:buClr>
                <a:schemeClr val="lt1"/>
              </a:buClr>
              <a:buSzPts val="1400"/>
              <a:buFont typeface="Barlow"/>
              <a:buChar char="●"/>
              <a:defRPr/>
            </a:lvl7pPr>
            <a:lvl8pPr marL="4876678" lvl="7" indent="-423323">
              <a:spcBef>
                <a:spcPts val="2133"/>
              </a:spcBef>
              <a:spcAft>
                <a:spcPts val="0"/>
              </a:spcAft>
              <a:buClr>
                <a:schemeClr val="lt1"/>
              </a:buClr>
              <a:buSzPts val="1400"/>
              <a:buFont typeface="Barlow"/>
              <a:buChar char="○"/>
              <a:defRPr/>
            </a:lvl8pPr>
            <a:lvl9pPr marL="5486263" lvl="8" indent="-423323">
              <a:spcBef>
                <a:spcPts val="2133"/>
              </a:spcBef>
              <a:spcAft>
                <a:spcPts val="2133"/>
              </a:spcAft>
              <a:buClr>
                <a:schemeClr val="lt1"/>
              </a:buClr>
              <a:buSzPts val="1400"/>
              <a:buFont typeface="Barlow"/>
              <a:buChar char="■"/>
              <a:defRPr/>
            </a:lvl9pPr>
          </a:lstStyle>
          <a:p>
            <a:pPr lvl="0"/>
            <a:r>
              <a:rPr lang="fr-FR"/>
              <a:t>Cliquez pour modifier les styles du texte du masque</a:t>
            </a:r>
          </a:p>
        </p:txBody>
      </p:sp>
      <p:sp>
        <p:nvSpPr>
          <p:cNvPr id="20" name="Google Shape;20;p4"/>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i="0">
                <a:solidFill>
                  <a:schemeClr val="accent1"/>
                </a:solidFill>
                <a:latin typeface="Montserrat" panose="00000500000000000000" pitchFamily="2"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3049520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6"/>
        <p:cNvGrpSpPr/>
        <p:nvPr/>
      </p:nvGrpSpPr>
      <p:grpSpPr>
        <a:xfrm>
          <a:off x="0" y="0"/>
          <a:ext cx="0" cy="0"/>
          <a:chOff x="0" y="0"/>
          <a:chExt cx="0" cy="0"/>
        </a:xfrm>
      </p:grpSpPr>
      <p:sp>
        <p:nvSpPr>
          <p:cNvPr id="157" name="Google Shape;157;p26"/>
          <p:cNvSpPr txBox="1">
            <a:spLocks noGrp="1"/>
          </p:cNvSpPr>
          <p:nvPr>
            <p:ph type="subTitle" idx="1"/>
          </p:nvPr>
        </p:nvSpPr>
        <p:spPr>
          <a:xfrm>
            <a:off x="9492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58" name="Google Shape;158;p26"/>
          <p:cNvSpPr txBox="1">
            <a:spLocks noGrp="1"/>
          </p:cNvSpPr>
          <p:nvPr>
            <p:ph type="subTitle" idx="2"/>
          </p:nvPr>
        </p:nvSpPr>
        <p:spPr>
          <a:xfrm>
            <a:off x="9492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59" name="Google Shape;159;p26"/>
          <p:cNvSpPr txBox="1">
            <a:spLocks noGrp="1"/>
          </p:cNvSpPr>
          <p:nvPr>
            <p:ph type="subTitle" idx="3"/>
          </p:nvPr>
        </p:nvSpPr>
        <p:spPr>
          <a:xfrm>
            <a:off x="39786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60" name="Google Shape;160;p26"/>
          <p:cNvSpPr txBox="1">
            <a:spLocks noGrp="1"/>
          </p:cNvSpPr>
          <p:nvPr>
            <p:ph type="subTitle" idx="4"/>
          </p:nvPr>
        </p:nvSpPr>
        <p:spPr>
          <a:xfrm>
            <a:off x="39786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61" name="Google Shape;161;p26"/>
          <p:cNvSpPr txBox="1">
            <a:spLocks noGrp="1"/>
          </p:cNvSpPr>
          <p:nvPr>
            <p:ph type="subTitle" idx="5"/>
          </p:nvPr>
        </p:nvSpPr>
        <p:spPr>
          <a:xfrm>
            <a:off x="70080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62" name="Google Shape;162;p26"/>
          <p:cNvSpPr txBox="1">
            <a:spLocks noGrp="1"/>
          </p:cNvSpPr>
          <p:nvPr>
            <p:ph type="subTitle" idx="6"/>
          </p:nvPr>
        </p:nvSpPr>
        <p:spPr>
          <a:xfrm>
            <a:off x="70080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fr-FR"/>
              <a:t>Modifiez le style des sous-titres du masque</a:t>
            </a:r>
            <a:endParaRPr/>
          </a:p>
        </p:txBody>
      </p:sp>
      <p:sp>
        <p:nvSpPr>
          <p:cNvPr id="163" name="Google Shape;163;p26"/>
          <p:cNvSpPr txBox="1">
            <a:spLocks noGrp="1"/>
          </p:cNvSpPr>
          <p:nvPr>
            <p:ph type="subTitle" idx="7"/>
          </p:nvPr>
        </p:nvSpPr>
        <p:spPr>
          <a:xfrm>
            <a:off x="9492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64" name="Google Shape;164;p26"/>
          <p:cNvSpPr txBox="1">
            <a:spLocks noGrp="1"/>
          </p:cNvSpPr>
          <p:nvPr>
            <p:ph type="subTitle" idx="8"/>
          </p:nvPr>
        </p:nvSpPr>
        <p:spPr>
          <a:xfrm>
            <a:off x="9492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65" name="Google Shape;165;p26"/>
          <p:cNvSpPr txBox="1">
            <a:spLocks noGrp="1"/>
          </p:cNvSpPr>
          <p:nvPr>
            <p:ph type="subTitle" idx="9"/>
          </p:nvPr>
        </p:nvSpPr>
        <p:spPr>
          <a:xfrm>
            <a:off x="39786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66" name="Google Shape;166;p26"/>
          <p:cNvSpPr txBox="1">
            <a:spLocks noGrp="1"/>
          </p:cNvSpPr>
          <p:nvPr>
            <p:ph type="subTitle" idx="13"/>
          </p:nvPr>
        </p:nvSpPr>
        <p:spPr>
          <a:xfrm>
            <a:off x="39786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67" name="Google Shape;167;p26"/>
          <p:cNvSpPr txBox="1">
            <a:spLocks noGrp="1"/>
          </p:cNvSpPr>
          <p:nvPr>
            <p:ph type="subTitle" idx="14"/>
          </p:nvPr>
        </p:nvSpPr>
        <p:spPr>
          <a:xfrm>
            <a:off x="70080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i="0">
                <a:solidFill>
                  <a:schemeClr val="accent1"/>
                </a:solidFill>
                <a:latin typeface="Arial" panose="020B0604020202020204" pitchFamily="34" charset="0"/>
                <a:cs typeface="Arial" panose="020B0604020202020204" pitchFamily="34" charset="0"/>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fr-FR"/>
              <a:t>Modifiez le style des sous-titres du masque</a:t>
            </a:r>
            <a:endParaRPr/>
          </a:p>
        </p:txBody>
      </p:sp>
      <p:sp>
        <p:nvSpPr>
          <p:cNvPr id="168" name="Google Shape;168;p26"/>
          <p:cNvSpPr txBox="1">
            <a:spLocks noGrp="1"/>
          </p:cNvSpPr>
          <p:nvPr>
            <p:ph type="subTitle" idx="15"/>
          </p:nvPr>
        </p:nvSpPr>
        <p:spPr>
          <a:xfrm>
            <a:off x="70080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b="0" i="0">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fr-FR"/>
              <a:t>Modifiez le style des sous-titres du masque</a:t>
            </a:r>
            <a:endParaRPr/>
          </a:p>
        </p:txBody>
      </p:sp>
      <p:sp>
        <p:nvSpPr>
          <p:cNvPr id="169" name="Google Shape;169;p26"/>
          <p:cNvSpPr txBox="1">
            <a:spLocks noGrp="1"/>
          </p:cNvSpPr>
          <p:nvPr>
            <p:ph type="title"/>
          </p:nvPr>
        </p:nvSpPr>
        <p:spPr>
          <a:xfrm>
            <a:off x="957067" y="510900"/>
            <a:ext cx="10277600" cy="86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170" name="Google Shape;170;p26"/>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6"/>
          <p:cNvSpPr/>
          <p:nvPr/>
        </p:nvSpPr>
        <p:spPr>
          <a:xfrm>
            <a:off x="1057040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1753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950967" y="593367"/>
            <a:ext cx="5145200" cy="178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b="0" i="0">
                <a:solidFill>
                  <a:schemeClr val="accent1"/>
                </a:solidFill>
                <a:latin typeface="Arial" panose="020B0604020202020204" pitchFamily="34" charset="0"/>
                <a:cs typeface="Arial" panose="020B0604020202020204" pitchFamily="34" charset="0"/>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r>
              <a:rPr lang="fr-FR"/>
              <a:t>Modifiez le style du titre</a:t>
            </a:r>
            <a:endParaRPr/>
          </a:p>
        </p:txBody>
      </p:sp>
      <p:sp>
        <p:nvSpPr>
          <p:cNvPr id="174" name="Google Shape;174;p27"/>
          <p:cNvSpPr txBox="1"/>
          <p:nvPr/>
        </p:nvSpPr>
        <p:spPr>
          <a:xfrm>
            <a:off x="950967" y="4647567"/>
            <a:ext cx="5274800" cy="81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400"/>
              </a:spcBef>
              <a:spcAft>
                <a:spcPts val="0"/>
              </a:spcAft>
              <a:buNone/>
            </a:pPr>
            <a:r>
              <a:rPr lang="en" sz="1467" b="0" i="0">
                <a:solidFill>
                  <a:schemeClr val="accent2"/>
                </a:solidFill>
                <a:latin typeface="Arial" panose="020B0604020202020204" pitchFamily="34" charset="0"/>
                <a:ea typeface="Montserrat"/>
                <a:cs typeface="Arial" panose="020B0604020202020204" pitchFamily="34" charset="0"/>
                <a:sym typeface="Montserrat"/>
              </a:rPr>
              <a:t>CREDITS: This presentation template was created by </a:t>
            </a:r>
            <a:r>
              <a:rPr lang="en" sz="1467" b="0" i="0">
                <a:solidFill>
                  <a:schemeClr val="accent2"/>
                </a:solidFill>
                <a:uFill>
                  <a:noFill/>
                </a:uFill>
                <a:latin typeface="Arial" panose="020B0604020202020204" pitchFamily="34" charset="0"/>
                <a:ea typeface="Montserrat"/>
                <a:cs typeface="Arial" panose="020B0604020202020204" pitchFamily="34" charset="0"/>
                <a:sym typeface="Montserrat"/>
                <a:hlinkClick r:id="rId2">
                  <a:extLst>
                    <a:ext uri="{A12FA001-AC4F-418D-AE19-62706E023703}">
                      <ahyp:hlinkClr xmlns:ahyp="http://schemas.microsoft.com/office/drawing/2018/hyperlinkcolor" val="tx"/>
                    </a:ext>
                  </a:extLst>
                </a:hlinkClick>
              </a:rPr>
              <a:t>Slidesgo</a:t>
            </a:r>
            <a:r>
              <a:rPr lang="en" sz="1467" b="0" i="0">
                <a:solidFill>
                  <a:schemeClr val="accent2"/>
                </a:solidFill>
                <a:latin typeface="Arial" panose="020B0604020202020204" pitchFamily="34" charset="0"/>
                <a:ea typeface="Montserrat"/>
                <a:cs typeface="Arial" panose="020B0604020202020204" pitchFamily="34" charset="0"/>
                <a:sym typeface="Montserrat"/>
              </a:rPr>
              <a:t>, including icons by </a:t>
            </a:r>
            <a:r>
              <a:rPr lang="en" sz="1467" b="0" i="0">
                <a:solidFill>
                  <a:schemeClr val="accent2"/>
                </a:solidFill>
                <a:uFill>
                  <a:noFill/>
                </a:u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Flaticon</a:t>
            </a:r>
            <a:r>
              <a:rPr lang="en" sz="1467" b="0" i="0">
                <a:solidFill>
                  <a:schemeClr val="accent2"/>
                </a:solidFill>
                <a:latin typeface="Arial" panose="020B0604020202020204" pitchFamily="34" charset="0"/>
                <a:ea typeface="Montserrat"/>
                <a:cs typeface="Arial" panose="020B0604020202020204" pitchFamily="34" charset="0"/>
                <a:sym typeface="Montserrat"/>
              </a:rPr>
              <a:t>, and infographics &amp; images by </a:t>
            </a:r>
            <a:r>
              <a:rPr lang="en" sz="1467" b="0" i="0">
                <a:solidFill>
                  <a:schemeClr val="accent2"/>
                </a:solidFill>
                <a:uFill>
                  <a:noFill/>
                </a:uFill>
                <a:latin typeface="Arial" panose="020B0604020202020204" pitchFamily="34" charset="0"/>
                <a:ea typeface="Montserrat"/>
                <a:cs typeface="Arial" panose="020B0604020202020204" pitchFamily="34" charset="0"/>
                <a:sym typeface="Montserrat"/>
                <a:hlinkClick r:id="rId4">
                  <a:extLst>
                    <a:ext uri="{A12FA001-AC4F-418D-AE19-62706E023703}">
                      <ahyp:hlinkClr xmlns:ahyp="http://schemas.microsoft.com/office/drawing/2018/hyperlinkcolor" val="tx"/>
                    </a:ext>
                  </a:extLst>
                </a:hlinkClick>
              </a:rPr>
              <a:t>Freepik</a:t>
            </a:r>
            <a:endParaRPr sz="1467" b="0" i="0">
              <a:solidFill>
                <a:schemeClr val="accent2"/>
              </a:solidFill>
              <a:latin typeface="Arial" panose="020B0604020202020204" pitchFamily="34" charset="0"/>
              <a:ea typeface="Montserrat"/>
              <a:cs typeface="Arial" panose="020B0604020202020204" pitchFamily="34" charset="0"/>
              <a:sym typeface="Montserrat"/>
            </a:endParaRPr>
          </a:p>
        </p:txBody>
      </p:sp>
      <p:sp>
        <p:nvSpPr>
          <p:cNvPr id="175" name="Google Shape;175;p27"/>
          <p:cNvSpPr/>
          <p:nvPr/>
        </p:nvSpPr>
        <p:spPr>
          <a:xfrm>
            <a:off x="8948800" y="3428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7"/>
          <p:cNvSpPr/>
          <p:nvPr/>
        </p:nvSpPr>
        <p:spPr>
          <a:xfrm>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6069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973124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5284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5498414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5735289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479748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8165913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801013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2A54C80-263E-416B-A8E0-580EDEADCBD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9975913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57067" y="510900"/>
            <a:ext cx="10277600" cy="8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31" name="Google Shape;31;p6"/>
          <p:cNvSpPr/>
          <p:nvPr/>
        </p:nvSpPr>
        <p:spPr>
          <a:xfrm rot="5400000">
            <a:off x="8937800" y="36039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83454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4/5/2023</a:t>
            </a:fld>
            <a:endParaRPr lang="en-US"/>
          </a:p>
        </p:txBody>
      </p:sp>
    </p:spTree>
    <p:extLst>
      <p:ext uri="{BB962C8B-B14F-4D97-AF65-F5344CB8AC3E}">
        <p14:creationId xmlns:p14="http://schemas.microsoft.com/office/powerpoint/2010/main" val="6010312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7089376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72851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632316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950304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9600160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08871599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8850783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Font typeface="Barlow"/>
              <a:buChar char="●"/>
              <a:defRPr sz="1600" b="0" i="0">
                <a:latin typeface="Montserrat" panose="00000500000000000000" pitchFamily="2" charset="0"/>
                <a:cs typeface="Arial" panose="020B0604020202020204" pitchFamily="34" charset="0"/>
              </a:defRPr>
            </a:lvl1pPr>
            <a:lvl2pPr marL="1219170" lvl="1" indent="-423323">
              <a:spcBef>
                <a:spcPts val="2133"/>
              </a:spcBef>
              <a:spcAft>
                <a:spcPts val="0"/>
              </a:spcAft>
              <a:buSzPts val="1400"/>
              <a:buFont typeface="Barlow"/>
              <a:buChar char="○"/>
              <a:defRPr sz="1600"/>
            </a:lvl2pPr>
            <a:lvl3pPr marL="1828754" lvl="2" indent="-423323">
              <a:spcBef>
                <a:spcPts val="2133"/>
              </a:spcBef>
              <a:spcAft>
                <a:spcPts val="0"/>
              </a:spcAft>
              <a:buClr>
                <a:schemeClr val="lt1"/>
              </a:buClr>
              <a:buSzPts val="1400"/>
              <a:buFont typeface="Barlow"/>
              <a:buChar char="■"/>
              <a:defRPr/>
            </a:lvl3pPr>
            <a:lvl4pPr marL="2438339" lvl="3" indent="-423323">
              <a:spcBef>
                <a:spcPts val="2133"/>
              </a:spcBef>
              <a:spcAft>
                <a:spcPts val="0"/>
              </a:spcAft>
              <a:buClr>
                <a:schemeClr val="lt1"/>
              </a:buClr>
              <a:buSzPts val="1400"/>
              <a:buFont typeface="Barlow"/>
              <a:buChar char="●"/>
              <a:defRPr/>
            </a:lvl4pPr>
            <a:lvl5pPr marL="3047924" lvl="4" indent="-423323">
              <a:spcBef>
                <a:spcPts val="2133"/>
              </a:spcBef>
              <a:spcAft>
                <a:spcPts val="0"/>
              </a:spcAft>
              <a:buClr>
                <a:schemeClr val="lt1"/>
              </a:buClr>
              <a:buSzPts val="1400"/>
              <a:buFont typeface="Barlow"/>
              <a:buChar char="○"/>
              <a:defRPr/>
            </a:lvl5pPr>
            <a:lvl6pPr marL="3657509" lvl="5" indent="-423323">
              <a:spcBef>
                <a:spcPts val="2133"/>
              </a:spcBef>
              <a:spcAft>
                <a:spcPts val="0"/>
              </a:spcAft>
              <a:buClr>
                <a:schemeClr val="lt1"/>
              </a:buClr>
              <a:buSzPts val="1400"/>
              <a:buFont typeface="Barlow"/>
              <a:buChar char="■"/>
              <a:defRPr/>
            </a:lvl6pPr>
            <a:lvl7pPr marL="4267093" lvl="6" indent="-423323">
              <a:spcBef>
                <a:spcPts val="2133"/>
              </a:spcBef>
              <a:spcAft>
                <a:spcPts val="0"/>
              </a:spcAft>
              <a:buClr>
                <a:schemeClr val="lt1"/>
              </a:buClr>
              <a:buSzPts val="1400"/>
              <a:buFont typeface="Barlow"/>
              <a:buChar char="●"/>
              <a:defRPr/>
            </a:lvl7pPr>
            <a:lvl8pPr marL="4876678" lvl="7" indent="-423323">
              <a:spcBef>
                <a:spcPts val="2133"/>
              </a:spcBef>
              <a:spcAft>
                <a:spcPts val="0"/>
              </a:spcAft>
              <a:buClr>
                <a:schemeClr val="lt1"/>
              </a:buClr>
              <a:buSzPts val="1400"/>
              <a:buFont typeface="Barlow"/>
              <a:buChar char="○"/>
              <a:defRPr/>
            </a:lvl8pPr>
            <a:lvl9pPr marL="5486263" lvl="8" indent="-423323">
              <a:spcBef>
                <a:spcPts val="2133"/>
              </a:spcBef>
              <a:spcAft>
                <a:spcPts val="2133"/>
              </a:spcAft>
              <a:buClr>
                <a:schemeClr val="lt1"/>
              </a:buClr>
              <a:buSzPts val="1400"/>
              <a:buFont typeface="Barlow"/>
              <a:buChar char="■"/>
              <a:defRPr/>
            </a:lvl9pPr>
          </a:lstStyle>
          <a:p>
            <a:pPr lvl="0"/>
            <a:r>
              <a:rPr lang="fr-FR"/>
              <a:t>Cliquez pour modifier les styles du texte du masque</a:t>
            </a:r>
          </a:p>
        </p:txBody>
      </p:sp>
      <p:sp>
        <p:nvSpPr>
          <p:cNvPr id="20" name="Google Shape;20;p4"/>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i="0">
                <a:solidFill>
                  <a:schemeClr val="accent1"/>
                </a:solidFill>
                <a:latin typeface="Montserrat" panose="00000500000000000000" pitchFamily="2"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1695325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51167" y="2969400"/>
            <a:ext cx="595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267" b="0"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fr-FR"/>
              <a:t>Modifiez le style du titre</a:t>
            </a:r>
            <a:endParaRPr/>
          </a:p>
        </p:txBody>
      </p:sp>
      <p:sp>
        <p:nvSpPr>
          <p:cNvPr id="44" name="Google Shape;44;p9"/>
          <p:cNvSpPr txBox="1">
            <a:spLocks noGrp="1"/>
          </p:cNvSpPr>
          <p:nvPr>
            <p:ph type="subTitle" idx="1"/>
          </p:nvPr>
        </p:nvSpPr>
        <p:spPr>
          <a:xfrm>
            <a:off x="950967" y="4060500"/>
            <a:ext cx="5950000" cy="90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fr-FR"/>
              <a:t>Modifiez le style des sous-titres du masque</a:t>
            </a:r>
            <a:endParaRPr/>
          </a:p>
        </p:txBody>
      </p:sp>
      <p:sp>
        <p:nvSpPr>
          <p:cNvPr id="45" name="Google Shape;45;p9"/>
          <p:cNvSpPr txBox="1">
            <a:spLocks noGrp="1"/>
          </p:cNvSpPr>
          <p:nvPr>
            <p:ph type="title" idx="2" hasCustomPrompt="1"/>
          </p:nvPr>
        </p:nvSpPr>
        <p:spPr>
          <a:xfrm>
            <a:off x="951067" y="1683100"/>
            <a:ext cx="5950000" cy="152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b="0" i="0">
                <a:solidFill>
                  <a:schemeClr val="dk2"/>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14640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542033" y="1787200"/>
            <a:ext cx="56428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b="0" i="0">
                <a:solidFill>
                  <a:schemeClr val="accent1"/>
                </a:solidFill>
                <a:latin typeface="Arial" panose="020B0604020202020204" pitchFamily="34" charset="0"/>
                <a:cs typeface="Arial" panose="020B0604020202020204" pitchFamily="34" charset="0"/>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Modifiez le style du titre</a:t>
            </a:r>
            <a:endParaRPr/>
          </a:p>
        </p:txBody>
      </p:sp>
      <p:sp>
        <p:nvSpPr>
          <p:cNvPr id="34" name="Google Shape;34;p7"/>
          <p:cNvSpPr txBox="1">
            <a:spLocks noGrp="1"/>
          </p:cNvSpPr>
          <p:nvPr>
            <p:ph type="body" idx="1"/>
          </p:nvPr>
        </p:nvSpPr>
        <p:spPr>
          <a:xfrm>
            <a:off x="1542033" y="2794800"/>
            <a:ext cx="5642800" cy="268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867" b="0" i="0">
                <a:solidFill>
                  <a:schemeClr val="accent2"/>
                </a:solidFill>
                <a:latin typeface="Arial" panose="020B0604020202020204" pitchFamily="34" charset="0"/>
                <a:cs typeface="Arial" panose="020B0604020202020204" pitchFamily="34" charset="0"/>
              </a:defRPr>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fr-FR"/>
              <a:t>Cliquez pour modifier les styles du texte du masque</a:t>
            </a:r>
          </a:p>
        </p:txBody>
      </p:sp>
      <p:sp>
        <p:nvSpPr>
          <p:cNvPr id="35" name="Google Shape;35;p7"/>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10601767" y="34290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3050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77948-6157-8C0A-2FA7-4362815B57E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CCA9B08-05CC-61B2-6209-0646D5FB9E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76E1F74-892C-53D8-DEC3-F57096562C2F}"/>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Espaço Reservado para Rodapé 4">
            <a:extLst>
              <a:ext uri="{FF2B5EF4-FFF2-40B4-BE49-F238E27FC236}">
                <a16:creationId xmlns:a16="http://schemas.microsoft.com/office/drawing/2014/main" id="{9D4A272A-7FD2-23E4-96C5-E483D799CA63}"/>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CE09D00-4853-D01E-67A0-78277E5824B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578184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5EF81-0C46-A292-53B4-98D3515A0F0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412C44A-9D7F-F0CF-9146-38D221B5CB8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763F4E-B10A-70D8-92C7-3A6BB06BC8DF}"/>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Espaço Reservado para Rodapé 4">
            <a:extLst>
              <a:ext uri="{FF2B5EF4-FFF2-40B4-BE49-F238E27FC236}">
                <a16:creationId xmlns:a16="http://schemas.microsoft.com/office/drawing/2014/main" id="{5895BF88-3F12-A193-D03C-D5B94C0FAD8C}"/>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A7084C86-CA25-178A-F26A-5276E48F3B8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8782997"/>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73C41-7A93-5589-6DBC-0E83FD672BF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ED20907-0068-E781-E93B-D6F38862E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D8CC4B2-195D-7CC4-35E9-47E61E06EEF7}"/>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Espaço Reservado para Rodapé 4">
            <a:extLst>
              <a:ext uri="{FF2B5EF4-FFF2-40B4-BE49-F238E27FC236}">
                <a16:creationId xmlns:a16="http://schemas.microsoft.com/office/drawing/2014/main" id="{65DFBE13-8D55-DBE1-4F56-65665365473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227001E9-B64A-C0D0-4D78-6CEF14EACB5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133639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20BD0-6419-8BAD-3057-9E108B88B62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B08588F-CFCC-6989-3582-65CC773783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0DB3515-FD91-5BB6-A7E0-5802E03233B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4CDE4D9-F69C-E285-236F-DAE93D7A5DB3}"/>
              </a:ext>
            </a:extLst>
          </p:cNvPr>
          <p:cNvSpPr>
            <a:spLocks noGrp="1"/>
          </p:cNvSpPr>
          <p:nvPr>
            <p:ph type="dt" sz="half" idx="10"/>
          </p:nvPr>
        </p:nvSpPr>
        <p:spPr/>
        <p:txBody>
          <a:bodyPr/>
          <a:lstStyle/>
          <a:p>
            <a:fld id="{EB712588-04B1-427B-82EE-E8DB90309F08}" type="datetimeFigureOut">
              <a:rPr lang="en-US" smtClean="0"/>
              <a:t>4/5/2023</a:t>
            </a:fld>
            <a:endParaRPr lang="en-US"/>
          </a:p>
        </p:txBody>
      </p:sp>
      <p:sp>
        <p:nvSpPr>
          <p:cNvPr id="6" name="Espaço Reservado para Rodapé 5">
            <a:extLst>
              <a:ext uri="{FF2B5EF4-FFF2-40B4-BE49-F238E27FC236}">
                <a16:creationId xmlns:a16="http://schemas.microsoft.com/office/drawing/2014/main" id="{C9752180-CE83-02BC-EE20-54B76C2D759A}"/>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388C5F59-C62A-ADD5-EF93-A9B0C54A9D4C}"/>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5355167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B66FF-0CC8-F366-30C9-898E4771F1D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6775655-3A83-BA3C-AF48-142056AA5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9436F3A-C811-CB71-A774-9F9F52EE5E7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F095E89-656D-D8ED-09B1-966B6404D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E3697F-B299-F455-02EE-BD8F00E3912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711C1ED-196C-A3AA-9AB0-A8CF88345FB7}"/>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8" name="Espaço Reservado para Rodapé 7">
            <a:extLst>
              <a:ext uri="{FF2B5EF4-FFF2-40B4-BE49-F238E27FC236}">
                <a16:creationId xmlns:a16="http://schemas.microsoft.com/office/drawing/2014/main" id="{8A191F1A-241A-F806-5E8C-31E168817D9A}"/>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892FFB4D-2621-6298-DE26-54342F34E62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237465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35E6F-F5E6-9AB8-7526-E7735FE7A31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FD6C937-F694-7448-CDEE-D07FB21551CA}"/>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4" name="Espaço Reservado para Rodapé 3">
            <a:extLst>
              <a:ext uri="{FF2B5EF4-FFF2-40B4-BE49-F238E27FC236}">
                <a16:creationId xmlns:a16="http://schemas.microsoft.com/office/drawing/2014/main" id="{62746CF4-94DE-5BEC-ED59-B583E8717E63}"/>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E4E13207-1147-CAAE-03CD-0DCACA2A697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0379336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AAB32C0-9E69-17C0-BC29-BCA547592E5C}"/>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3" name="Espaço Reservado para Rodapé 2">
            <a:extLst>
              <a:ext uri="{FF2B5EF4-FFF2-40B4-BE49-F238E27FC236}">
                <a16:creationId xmlns:a16="http://schemas.microsoft.com/office/drawing/2014/main" id="{2A79BFE6-7A2B-B337-A262-63A5F58F22F1}"/>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93BDD67C-C148-7DEC-9F4C-C541E9F6985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21901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281C7-7D18-9298-9DD3-E59B880ED68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B10CE42-664A-BCAE-17DF-399E4ECBA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12AFBD7-573B-2766-802A-F561FF1E0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774FE43-AA7A-6E5D-E36A-46301DDFF430}"/>
              </a:ext>
            </a:extLst>
          </p:cNvPr>
          <p:cNvSpPr>
            <a:spLocks noGrp="1"/>
          </p:cNvSpPr>
          <p:nvPr>
            <p:ph type="dt" sz="half" idx="10"/>
          </p:nvPr>
        </p:nvSpPr>
        <p:spPr/>
        <p:txBody>
          <a:bodyPr/>
          <a:lstStyle/>
          <a:p>
            <a:fld id="{42A54C80-263E-416B-A8E0-580EDEADCBDC}" type="datetimeFigureOut">
              <a:rPr lang="en-US" smtClean="0"/>
              <a:t>4/5/2023</a:t>
            </a:fld>
            <a:endParaRPr lang="en-US"/>
          </a:p>
        </p:txBody>
      </p:sp>
      <p:sp>
        <p:nvSpPr>
          <p:cNvPr id="6" name="Espaço Reservado para Rodapé 5">
            <a:extLst>
              <a:ext uri="{FF2B5EF4-FFF2-40B4-BE49-F238E27FC236}">
                <a16:creationId xmlns:a16="http://schemas.microsoft.com/office/drawing/2014/main" id="{1EBC79C7-C981-C355-4E3E-D5BE09589211}"/>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0D568D77-D566-8923-F3B7-F5041A9E2DF4}"/>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60958958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3A6DE-BE68-B2BE-EAAB-FE8D673888D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7FB4504-65E8-38D5-ADC5-81F53BE11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5A9C89-25A4-838A-C26A-1A20E3277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9FCE6FD-18B6-466E-34CD-EDC1A9FAE808}"/>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6" name="Espaço Reservado para Rodapé 5">
            <a:extLst>
              <a:ext uri="{FF2B5EF4-FFF2-40B4-BE49-F238E27FC236}">
                <a16:creationId xmlns:a16="http://schemas.microsoft.com/office/drawing/2014/main" id="{A3A07FF7-D9E0-172F-66AF-A9347233C90B}"/>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1263C007-AF14-323F-7605-9BF8D082C95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74518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510CF-3034-C7DC-DD62-AAA3FB1C08B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EFE6116-B1AA-EA6E-6D54-D50C14DC0BB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049A689-BDD0-6EAF-600C-2775990D63C0}"/>
              </a:ext>
            </a:extLst>
          </p:cNvPr>
          <p:cNvSpPr>
            <a:spLocks noGrp="1"/>
          </p:cNvSpPr>
          <p:nvPr>
            <p:ph type="dt" sz="half" idx="10"/>
          </p:nvPr>
        </p:nvSpPr>
        <p:spPr/>
        <p:txBody>
          <a:bodyPr/>
          <a:lstStyle/>
          <a:p>
            <a:fld id="{55C6B4A9-1611-4792-9094-5F34BCA07E0B}" type="datetimeFigureOut">
              <a:rPr lang="en-US" smtClean="0"/>
              <a:t>4/5/2023</a:t>
            </a:fld>
            <a:endParaRPr lang="en-US"/>
          </a:p>
        </p:txBody>
      </p:sp>
      <p:sp>
        <p:nvSpPr>
          <p:cNvPr id="5" name="Espaço Reservado para Rodapé 4">
            <a:extLst>
              <a:ext uri="{FF2B5EF4-FFF2-40B4-BE49-F238E27FC236}">
                <a16:creationId xmlns:a16="http://schemas.microsoft.com/office/drawing/2014/main" id="{B1A9FD7A-8C57-F266-5C81-11C0C2ABD27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3B5F69E-5E52-D6FC-1B43-4461604AC69A}"/>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5200965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51167" y="2969400"/>
            <a:ext cx="595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267" b="0"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fr-FR"/>
              <a:t>Modifiez le style du titre</a:t>
            </a:r>
            <a:endParaRPr/>
          </a:p>
        </p:txBody>
      </p:sp>
      <p:sp>
        <p:nvSpPr>
          <p:cNvPr id="44" name="Google Shape;44;p9"/>
          <p:cNvSpPr txBox="1">
            <a:spLocks noGrp="1"/>
          </p:cNvSpPr>
          <p:nvPr>
            <p:ph type="subTitle" idx="1"/>
          </p:nvPr>
        </p:nvSpPr>
        <p:spPr>
          <a:xfrm>
            <a:off x="950967" y="4060500"/>
            <a:ext cx="5950000" cy="90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fr-FR"/>
              <a:t>Modifiez le style des sous-titres du masque</a:t>
            </a:r>
            <a:endParaRPr/>
          </a:p>
        </p:txBody>
      </p:sp>
      <p:sp>
        <p:nvSpPr>
          <p:cNvPr id="45" name="Google Shape;45;p9"/>
          <p:cNvSpPr txBox="1">
            <a:spLocks noGrp="1"/>
          </p:cNvSpPr>
          <p:nvPr>
            <p:ph type="title" idx="2" hasCustomPrompt="1"/>
          </p:nvPr>
        </p:nvSpPr>
        <p:spPr>
          <a:xfrm>
            <a:off x="951067" y="1683100"/>
            <a:ext cx="5950000" cy="152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b="0" i="0">
                <a:solidFill>
                  <a:schemeClr val="dk2"/>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46" name="Google Shape;46;p9"/>
          <p:cNvSpPr/>
          <p:nvPr/>
        </p:nvSpPr>
        <p:spPr>
          <a:xfrm>
            <a:off x="7027200" y="1306000"/>
            <a:ext cx="1621600" cy="2123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a:off x="8648800" y="3429200"/>
            <a:ext cx="16216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614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DA3B5A-B1F0-7121-FF43-D49D533B0E1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646BE29-150B-4D34-7EFB-1EE092EFBF8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9CD9D5D-B9B7-4BDA-E9D0-922E40664880}"/>
              </a:ext>
            </a:extLst>
          </p:cNvPr>
          <p:cNvSpPr>
            <a:spLocks noGrp="1"/>
          </p:cNvSpPr>
          <p:nvPr>
            <p:ph type="dt" sz="half" idx="10"/>
          </p:nvPr>
        </p:nvSpPr>
        <p:spPr/>
        <p:txBody>
          <a:bodyPr/>
          <a:lstStyle/>
          <a:p>
            <a:fld id="{B61BEF0D-F0BB-DE4B-95CE-6DB70DBA9567}" type="datetimeFigureOut">
              <a:rPr lang="en-US" smtClean="0"/>
              <a:pPr/>
              <a:t>4/5/2023</a:t>
            </a:fld>
            <a:endParaRPr lang="en-US"/>
          </a:p>
        </p:txBody>
      </p:sp>
      <p:sp>
        <p:nvSpPr>
          <p:cNvPr id="5" name="Espaço Reservado para Rodapé 4">
            <a:extLst>
              <a:ext uri="{FF2B5EF4-FFF2-40B4-BE49-F238E27FC236}">
                <a16:creationId xmlns:a16="http://schemas.microsoft.com/office/drawing/2014/main" id="{74EC8E8B-0111-BF1E-6E30-2832FB016CB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15DB8880-E394-6EAF-A2C4-651F678E452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2671063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Font typeface="Barlow"/>
              <a:buChar char="●"/>
              <a:defRPr sz="1600" b="0" i="0">
                <a:latin typeface="Montserrat" panose="00000500000000000000" pitchFamily="2" charset="0"/>
                <a:cs typeface="Arial" panose="020B0604020202020204" pitchFamily="34" charset="0"/>
              </a:defRPr>
            </a:lvl1pPr>
            <a:lvl2pPr marL="1219170" lvl="1" indent="-423323">
              <a:spcBef>
                <a:spcPts val="2133"/>
              </a:spcBef>
              <a:spcAft>
                <a:spcPts val="0"/>
              </a:spcAft>
              <a:buSzPts val="1400"/>
              <a:buFont typeface="Barlow"/>
              <a:buChar char="○"/>
              <a:defRPr sz="1600"/>
            </a:lvl2pPr>
            <a:lvl3pPr marL="1828754" lvl="2" indent="-423323">
              <a:spcBef>
                <a:spcPts val="2133"/>
              </a:spcBef>
              <a:spcAft>
                <a:spcPts val="0"/>
              </a:spcAft>
              <a:buClr>
                <a:schemeClr val="lt1"/>
              </a:buClr>
              <a:buSzPts val="1400"/>
              <a:buFont typeface="Barlow"/>
              <a:buChar char="■"/>
              <a:defRPr/>
            </a:lvl3pPr>
            <a:lvl4pPr marL="2438339" lvl="3" indent="-423323">
              <a:spcBef>
                <a:spcPts val="2133"/>
              </a:spcBef>
              <a:spcAft>
                <a:spcPts val="0"/>
              </a:spcAft>
              <a:buClr>
                <a:schemeClr val="lt1"/>
              </a:buClr>
              <a:buSzPts val="1400"/>
              <a:buFont typeface="Barlow"/>
              <a:buChar char="●"/>
              <a:defRPr/>
            </a:lvl4pPr>
            <a:lvl5pPr marL="3047924" lvl="4" indent="-423323">
              <a:spcBef>
                <a:spcPts val="2133"/>
              </a:spcBef>
              <a:spcAft>
                <a:spcPts val="0"/>
              </a:spcAft>
              <a:buClr>
                <a:schemeClr val="lt1"/>
              </a:buClr>
              <a:buSzPts val="1400"/>
              <a:buFont typeface="Barlow"/>
              <a:buChar char="○"/>
              <a:defRPr/>
            </a:lvl5pPr>
            <a:lvl6pPr marL="3657509" lvl="5" indent="-423323">
              <a:spcBef>
                <a:spcPts val="2133"/>
              </a:spcBef>
              <a:spcAft>
                <a:spcPts val="0"/>
              </a:spcAft>
              <a:buClr>
                <a:schemeClr val="lt1"/>
              </a:buClr>
              <a:buSzPts val="1400"/>
              <a:buFont typeface="Barlow"/>
              <a:buChar char="■"/>
              <a:defRPr/>
            </a:lvl6pPr>
            <a:lvl7pPr marL="4267093" lvl="6" indent="-423323">
              <a:spcBef>
                <a:spcPts val="2133"/>
              </a:spcBef>
              <a:spcAft>
                <a:spcPts val="0"/>
              </a:spcAft>
              <a:buClr>
                <a:schemeClr val="lt1"/>
              </a:buClr>
              <a:buSzPts val="1400"/>
              <a:buFont typeface="Barlow"/>
              <a:buChar char="●"/>
              <a:defRPr/>
            </a:lvl7pPr>
            <a:lvl8pPr marL="4876678" lvl="7" indent="-423323">
              <a:spcBef>
                <a:spcPts val="2133"/>
              </a:spcBef>
              <a:spcAft>
                <a:spcPts val="0"/>
              </a:spcAft>
              <a:buClr>
                <a:schemeClr val="lt1"/>
              </a:buClr>
              <a:buSzPts val="1400"/>
              <a:buFont typeface="Barlow"/>
              <a:buChar char="○"/>
              <a:defRPr/>
            </a:lvl8pPr>
            <a:lvl9pPr marL="5486263" lvl="8" indent="-423323">
              <a:spcBef>
                <a:spcPts val="2133"/>
              </a:spcBef>
              <a:spcAft>
                <a:spcPts val="2133"/>
              </a:spcAft>
              <a:buClr>
                <a:schemeClr val="lt1"/>
              </a:buClr>
              <a:buSzPts val="1400"/>
              <a:buFont typeface="Barlow"/>
              <a:buChar char="■"/>
              <a:defRPr/>
            </a:lvl9pPr>
          </a:lstStyle>
          <a:p>
            <a:pPr lvl="0"/>
            <a:r>
              <a:rPr lang="fr-FR"/>
              <a:t>Cliquez pour modifier les styles du texte du masque</a:t>
            </a:r>
          </a:p>
        </p:txBody>
      </p:sp>
      <p:sp>
        <p:nvSpPr>
          <p:cNvPr id="20" name="Google Shape;20;p4"/>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i="0">
                <a:solidFill>
                  <a:schemeClr val="accent1"/>
                </a:solidFill>
                <a:latin typeface="Montserrat" panose="00000500000000000000" pitchFamily="2"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1755549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51167" y="2969400"/>
            <a:ext cx="595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267" b="0" i="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fr-FR"/>
              <a:t>Modifiez le style du titre</a:t>
            </a:r>
            <a:endParaRPr/>
          </a:p>
        </p:txBody>
      </p:sp>
      <p:sp>
        <p:nvSpPr>
          <p:cNvPr id="44" name="Google Shape;44;p9"/>
          <p:cNvSpPr txBox="1">
            <a:spLocks noGrp="1"/>
          </p:cNvSpPr>
          <p:nvPr>
            <p:ph type="subTitle" idx="1"/>
          </p:nvPr>
        </p:nvSpPr>
        <p:spPr>
          <a:xfrm>
            <a:off x="950967" y="4060500"/>
            <a:ext cx="5950000" cy="90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fr-FR"/>
              <a:t>Modifiez le style des sous-titres du masque</a:t>
            </a:r>
            <a:endParaRPr/>
          </a:p>
        </p:txBody>
      </p:sp>
      <p:sp>
        <p:nvSpPr>
          <p:cNvPr id="45" name="Google Shape;45;p9"/>
          <p:cNvSpPr txBox="1">
            <a:spLocks noGrp="1"/>
          </p:cNvSpPr>
          <p:nvPr>
            <p:ph type="title" idx="2" hasCustomPrompt="1"/>
          </p:nvPr>
        </p:nvSpPr>
        <p:spPr>
          <a:xfrm>
            <a:off x="951067" y="1683100"/>
            <a:ext cx="5950000" cy="152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b="0" i="0">
                <a:solidFill>
                  <a:schemeClr val="dk2"/>
                </a:solidFill>
                <a:latin typeface="Arial" panose="020B0604020202020204" pitchFamily="34" charset="0"/>
                <a:cs typeface="Arial" panose="020B0604020202020204" pitchFamily="34"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162216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950967" y="725433"/>
            <a:ext cx="5686400" cy="205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5067" b="1">
                <a:solidFill>
                  <a:schemeClr val="accent1"/>
                </a:solidFill>
                <a:latin typeface="Inter"/>
                <a:ea typeface="Inter"/>
                <a:cs typeface="Inter"/>
                <a:sym typeface="Inter"/>
              </a:defRPr>
            </a:lvl1pPr>
          </a:lstStyle>
          <a:p>
            <a:pPr lvl="0"/>
            <a:r>
              <a:rPr lang="fr-FR"/>
              <a:t>Cliquez pour modifier les styles du texte du masque</a:t>
            </a:r>
          </a:p>
        </p:txBody>
      </p:sp>
    </p:spTree>
    <p:extLst>
      <p:ext uri="{BB962C8B-B14F-4D97-AF65-F5344CB8AC3E}">
        <p14:creationId xmlns:p14="http://schemas.microsoft.com/office/powerpoint/2010/main" val="1905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950967" y="1882867"/>
            <a:ext cx="10290000" cy="2210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266" b="0" i="0">
                <a:solidFill>
                  <a:schemeClr val="accent3"/>
                </a:solidFill>
                <a:latin typeface="Arial" panose="020B0604020202020204" pitchFamily="34" charset="0"/>
                <a:cs typeface="Arial" panose="020B0604020202020204" pitchFamily="34" charset="0"/>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2" name="Google Shape;52;p11"/>
          <p:cNvSpPr txBox="1">
            <a:spLocks noGrp="1"/>
          </p:cNvSpPr>
          <p:nvPr>
            <p:ph type="body" idx="1"/>
          </p:nvPr>
        </p:nvSpPr>
        <p:spPr>
          <a:xfrm>
            <a:off x="951200" y="4092833"/>
            <a:ext cx="10290000" cy="88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1867" b="0" i="0">
                <a:solidFill>
                  <a:schemeClr val="dk1"/>
                </a:solidFill>
                <a:latin typeface="Arial" panose="020B0604020202020204" pitchFamily="34" charset="0"/>
                <a:cs typeface="Arial" panose="020B0604020202020204" pitchFamily="34" charset="0"/>
              </a:defRPr>
            </a:lvl1pPr>
            <a:lvl2pPr marL="1219170" lvl="1" indent="-423323" algn="ctr">
              <a:spcBef>
                <a:spcPts val="0"/>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fr-FR"/>
              <a:t>Cliquez pour modifier les styles du texte du masque</a:t>
            </a:r>
          </a:p>
        </p:txBody>
      </p:sp>
      <p:sp>
        <p:nvSpPr>
          <p:cNvPr id="53" name="Google Shape;53;p1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p:nvPr/>
        </p:nvSpPr>
        <p:spPr>
          <a:xfrm rot="10800000" flipH="1">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030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578600" y="4364700"/>
            <a:ext cx="767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58" name="Google Shape;58;p13"/>
          <p:cNvSpPr txBox="1">
            <a:spLocks noGrp="1"/>
          </p:cNvSpPr>
          <p:nvPr>
            <p:ph type="subTitle" idx="1"/>
          </p:nvPr>
        </p:nvSpPr>
        <p:spPr>
          <a:xfrm flipH="1">
            <a:off x="3578667" y="1662967"/>
            <a:ext cx="7676400" cy="247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733">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a:p>
        </p:txBody>
      </p:sp>
      <p:sp>
        <p:nvSpPr>
          <p:cNvPr id="59" name="Google Shape;59;p13"/>
          <p:cNvSpPr/>
          <p:nvPr/>
        </p:nvSpPr>
        <p:spPr>
          <a:xfrm rot="10800000" flipH="1">
            <a:off x="1621600" y="3429000"/>
            <a:ext cx="1621600" cy="3428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p:nvPr/>
        </p:nvSpPr>
        <p:spPr>
          <a:xfrm rot="10800000" flipH="1">
            <a:off x="0" y="1415767"/>
            <a:ext cx="1621600" cy="201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8532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a:buNone/>
              <a:defRPr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a:r>
              <a:rPr lang="fr-FR"/>
              <a:t>Modifiez le style du titre</a:t>
            </a:r>
            <a:endParaRPr/>
          </a:p>
        </p:txBody>
      </p:sp>
      <p:sp>
        <p:nvSpPr>
          <p:cNvPr id="63" name="Google Shape;63;p14"/>
          <p:cNvSpPr txBox="1">
            <a:spLocks noGrp="1"/>
          </p:cNvSpPr>
          <p:nvPr>
            <p:ph type="ctrTitle" idx="2"/>
          </p:nvPr>
        </p:nvSpPr>
        <p:spPr>
          <a:xfrm>
            <a:off x="3080467"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fr-FR"/>
              <a:t>Modifiez le style du titre</a:t>
            </a:r>
            <a:endParaRPr/>
          </a:p>
        </p:txBody>
      </p:sp>
      <p:sp>
        <p:nvSpPr>
          <p:cNvPr id="64" name="Google Shape;64;p14"/>
          <p:cNvSpPr txBox="1">
            <a:spLocks noGrp="1"/>
          </p:cNvSpPr>
          <p:nvPr>
            <p:ph type="title" idx="3" hasCustomPrompt="1"/>
          </p:nvPr>
        </p:nvSpPr>
        <p:spPr>
          <a:xfrm>
            <a:off x="957067"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b="0" i="0">
                <a:solidFill>
                  <a:srgbClr val="4A8CFF"/>
                </a:solidFill>
                <a:latin typeface="Arial" panose="020B0604020202020204" pitchFamily="34" charset="0"/>
                <a:cs typeface="Arial" panose="020B0604020202020204" pitchFamily="34" charset="0"/>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3080467" y="2478500"/>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b="0" i="0">
                <a:solidFill>
                  <a:schemeClr val="accent2"/>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fr-FR"/>
              <a:t>Modifiez le style des sous-titres du masque</a:t>
            </a:r>
            <a:endParaRPr/>
          </a:p>
        </p:txBody>
      </p:sp>
      <p:sp>
        <p:nvSpPr>
          <p:cNvPr id="66" name="Google Shape;66;p14"/>
          <p:cNvSpPr txBox="1">
            <a:spLocks noGrp="1"/>
          </p:cNvSpPr>
          <p:nvPr>
            <p:ph type="ctrTitle" idx="4"/>
          </p:nvPr>
        </p:nvSpPr>
        <p:spPr>
          <a:xfrm>
            <a:off x="8310733"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fr-FR"/>
              <a:t>Modifiez le style du titre</a:t>
            </a:r>
            <a:endParaRPr/>
          </a:p>
        </p:txBody>
      </p:sp>
      <p:sp>
        <p:nvSpPr>
          <p:cNvPr id="67" name="Google Shape;67;p14"/>
          <p:cNvSpPr txBox="1">
            <a:spLocks noGrp="1"/>
          </p:cNvSpPr>
          <p:nvPr>
            <p:ph type="title" idx="5" hasCustomPrompt="1"/>
          </p:nvPr>
        </p:nvSpPr>
        <p:spPr>
          <a:xfrm>
            <a:off x="6248533"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b="0" i="0">
                <a:solidFill>
                  <a:srgbClr val="4A8CFF"/>
                </a:solidFill>
                <a:latin typeface="Arial" panose="020B0604020202020204" pitchFamily="34" charset="0"/>
                <a:cs typeface="Arial" panose="020B0604020202020204" pitchFamily="34" charset="0"/>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a:spLocks noGrp="1"/>
          </p:cNvSpPr>
          <p:nvPr>
            <p:ph type="subTitle" idx="6"/>
          </p:nvPr>
        </p:nvSpPr>
        <p:spPr>
          <a:xfrm>
            <a:off x="8367733" y="2478504"/>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b="0" i="0">
                <a:solidFill>
                  <a:schemeClr val="accent2"/>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fr-FR"/>
              <a:t>Modifiez le style des sous-titres du masque</a:t>
            </a:r>
            <a:endParaRPr/>
          </a:p>
        </p:txBody>
      </p:sp>
      <p:sp>
        <p:nvSpPr>
          <p:cNvPr id="69" name="Google Shape;69;p14"/>
          <p:cNvSpPr txBox="1">
            <a:spLocks noGrp="1"/>
          </p:cNvSpPr>
          <p:nvPr>
            <p:ph type="ctrTitle" idx="7"/>
          </p:nvPr>
        </p:nvSpPr>
        <p:spPr>
          <a:xfrm>
            <a:off x="3080467" y="3825036"/>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fr-FR"/>
              <a:t>Modifiez le style du titre</a:t>
            </a:r>
            <a:endParaRPr/>
          </a:p>
        </p:txBody>
      </p:sp>
      <p:sp>
        <p:nvSpPr>
          <p:cNvPr id="70" name="Google Shape;70;p14"/>
          <p:cNvSpPr txBox="1">
            <a:spLocks noGrp="1"/>
          </p:cNvSpPr>
          <p:nvPr>
            <p:ph type="title" idx="8" hasCustomPrompt="1"/>
          </p:nvPr>
        </p:nvSpPr>
        <p:spPr>
          <a:xfrm>
            <a:off x="957067"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b="0" i="0">
                <a:solidFill>
                  <a:srgbClr val="4A8CFF"/>
                </a:solidFill>
                <a:latin typeface="Arial" panose="020B0604020202020204" pitchFamily="34" charset="0"/>
                <a:cs typeface="Arial" panose="020B0604020202020204" pitchFamily="34" charset="0"/>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a:spLocks noGrp="1"/>
          </p:cNvSpPr>
          <p:nvPr>
            <p:ph type="subTitle" idx="9"/>
          </p:nvPr>
        </p:nvSpPr>
        <p:spPr>
          <a:xfrm>
            <a:off x="3080467"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b="0" i="0">
                <a:solidFill>
                  <a:schemeClr val="accent2"/>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fr-FR"/>
              <a:t>Modifiez le style des sous-titres du masque</a:t>
            </a:r>
            <a:endParaRPr/>
          </a:p>
        </p:txBody>
      </p:sp>
      <p:sp>
        <p:nvSpPr>
          <p:cNvPr id="72" name="Google Shape;72;p14"/>
          <p:cNvSpPr txBox="1">
            <a:spLocks noGrp="1"/>
          </p:cNvSpPr>
          <p:nvPr>
            <p:ph type="ctrTitle" idx="13"/>
          </p:nvPr>
        </p:nvSpPr>
        <p:spPr>
          <a:xfrm>
            <a:off x="8367533" y="3825033"/>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b="0" i="0">
                <a:solidFill>
                  <a:schemeClr val="accent1"/>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fr-FR"/>
              <a:t>Modifiez le style du titre</a:t>
            </a:r>
            <a:endParaRPr/>
          </a:p>
        </p:txBody>
      </p:sp>
      <p:sp>
        <p:nvSpPr>
          <p:cNvPr id="73" name="Google Shape;73;p14"/>
          <p:cNvSpPr txBox="1">
            <a:spLocks noGrp="1"/>
          </p:cNvSpPr>
          <p:nvPr>
            <p:ph type="title" idx="14" hasCustomPrompt="1"/>
          </p:nvPr>
        </p:nvSpPr>
        <p:spPr>
          <a:xfrm>
            <a:off x="6248533"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b="0" i="0">
                <a:solidFill>
                  <a:srgbClr val="4A8CFF"/>
                </a:solidFill>
                <a:latin typeface="Arial" panose="020B0604020202020204" pitchFamily="34" charset="0"/>
                <a:cs typeface="Arial" panose="020B0604020202020204" pitchFamily="34" charset="0"/>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subTitle" idx="15"/>
          </p:nvPr>
        </p:nvSpPr>
        <p:spPr>
          <a:xfrm>
            <a:off x="8367733"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b="0" i="0">
                <a:solidFill>
                  <a:schemeClr val="accent2"/>
                </a:solidFill>
                <a:latin typeface="Arial" panose="020B0604020202020204" pitchFamily="34" charset="0"/>
                <a:ea typeface="Arial" panose="020B0604020202020204" pitchFamily="34" charset="0"/>
                <a:cs typeface="Arial" panose="020B0604020202020204" pitchFamily="34" charset="0"/>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fr-FR"/>
              <a:t>Modifiez le style des sous-titres du masque</a:t>
            </a:r>
            <a:endParaRPr/>
          </a:p>
        </p:txBody>
      </p:sp>
      <p:sp>
        <p:nvSpPr>
          <p:cNvPr id="75" name="Google Shape;75;p14"/>
          <p:cNvSpPr/>
          <p:nvPr/>
        </p:nvSpPr>
        <p:spPr>
          <a:xfrm>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438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0317005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 id="2147483682" r:id="rId19"/>
    <p:sldLayoutId id="2147483683" r:id="rId20"/>
    <p:sldLayoutId id="2147483684" r:id="rId2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1987893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656AB70-1804-F2C4-B2A6-7EE3D1CD9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BC4F4F1-FC76-B50E-D483-EE099AA1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34CFC1-71DA-79BA-CD48-C9862C4DD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4/5/2023</a:t>
            </a:fld>
            <a:endParaRPr lang="en-US"/>
          </a:p>
        </p:txBody>
      </p:sp>
      <p:sp>
        <p:nvSpPr>
          <p:cNvPr id="5" name="Espaço Reservado para Rodapé 4">
            <a:extLst>
              <a:ext uri="{FF2B5EF4-FFF2-40B4-BE49-F238E27FC236}">
                <a16:creationId xmlns:a16="http://schemas.microsoft.com/office/drawing/2014/main" id="{E4927AA8-5C3A-0818-3CCD-A7D3A6AD5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1DE8242D-4CC1-C08C-28F0-90232A568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8019020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30175" y="1662512"/>
            <a:ext cx="10485120" cy="2138082"/>
          </a:xfrm>
          <a:prstGeom prst="rect">
            <a:avLst/>
          </a:prstGeom>
        </p:spPr>
        <p:txBody>
          <a:bodyPr spcFirstLastPara="1" wrap="square" lIns="121900" tIns="121900" rIns="121900" bIns="121900" anchor="b" anchorCtr="0">
            <a:noAutofit/>
          </a:bodyPr>
          <a:lstStyle/>
          <a:p>
            <a:pPr algn="ctr"/>
            <a:r>
              <a:rPr lang="fr-FR" sz="6000" b="1">
                <a:solidFill>
                  <a:srgbClr val="000000"/>
                </a:solidFill>
                <a:latin typeface="Times New Roman" panose="02020603050405020304" pitchFamily="18" charset="0"/>
                <a:cs typeface="Times New Roman" panose="02020603050405020304" pitchFamily="18" charset="0"/>
              </a:rPr>
              <a:t>Captation de la rente foncière</a:t>
            </a:r>
            <a:endParaRPr sz="6000" b="1">
              <a:solidFill>
                <a:srgbClr val="000000"/>
              </a:solidFill>
              <a:latin typeface="Times New Roman" panose="02020603050405020304" pitchFamily="18" charset="0"/>
              <a:cs typeface="Times New Roman" panose="02020603050405020304" pitchFamily="18" charset="0"/>
            </a:endParaRPr>
          </a:p>
        </p:txBody>
      </p:sp>
      <p:sp>
        <p:nvSpPr>
          <p:cNvPr id="186" name="Google Shape;186;p30"/>
          <p:cNvSpPr txBox="1">
            <a:spLocks noGrp="1"/>
          </p:cNvSpPr>
          <p:nvPr>
            <p:ph type="subTitle" idx="1"/>
          </p:nvPr>
        </p:nvSpPr>
        <p:spPr>
          <a:xfrm>
            <a:off x="-7620" y="6013160"/>
            <a:ext cx="6103620" cy="742800"/>
          </a:xfrm>
          <a:prstGeom prst="rect">
            <a:avLst/>
          </a:prstGeom>
        </p:spPr>
        <p:txBody>
          <a:bodyPr spcFirstLastPara="1" wrap="square" lIns="121900" tIns="121900" rIns="121900" bIns="121900" anchor="t" anchorCtr="0">
            <a:noAutofit/>
          </a:bodyPr>
          <a:lstStyle/>
          <a:p>
            <a:pPr marL="0" indent="0" algn="ctr"/>
            <a:r>
              <a:rPr lang="fr-FR">
                <a:solidFill>
                  <a:schemeClr val="tx1"/>
                </a:solidFill>
                <a:latin typeface="Times New Roman" panose="02020603050405020304" pitchFamily="18" charset="0"/>
                <a:cs typeface="Times New Roman" panose="02020603050405020304" pitchFamily="18" charset="0"/>
              </a:rPr>
              <a:t>Raphael KLAJA </a:t>
            </a:r>
            <a:r>
              <a:rPr lang="fr-FR">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fr-FR">
                <a:solidFill>
                  <a:schemeClr val="tx1"/>
                </a:solidFill>
                <a:latin typeface="Times New Roman" panose="02020603050405020304" pitchFamily="18" charset="0"/>
                <a:cs typeface="Times New Roman" panose="02020603050405020304" pitchFamily="18" charset="0"/>
              </a:rPr>
              <a:t> Sami-Joe FARAH </a:t>
            </a:r>
            <a:r>
              <a:rPr lang="fr-FR">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fr-FR">
                <a:solidFill>
                  <a:schemeClr val="tx1"/>
                </a:solidFill>
                <a:latin typeface="Times New Roman" panose="02020603050405020304" pitchFamily="18" charset="0"/>
                <a:cs typeface="Times New Roman" panose="02020603050405020304" pitchFamily="18" charset="0"/>
              </a:rPr>
              <a:t> Matheus MOURA</a:t>
            </a:r>
            <a:endParaRPr>
              <a:solidFill>
                <a:schemeClr val="tx1"/>
              </a:solidFill>
              <a:latin typeface="Times New Roman" panose="02020603050405020304" pitchFamily="18" charset="0"/>
              <a:cs typeface="Times New Roman" panose="02020603050405020304" pitchFamily="18" charset="0"/>
            </a:endParaRPr>
          </a:p>
          <a:p>
            <a:pPr marL="0" indent="0"/>
            <a:endParaRPr>
              <a:solidFill>
                <a:schemeClr val="tx1"/>
              </a:solidFill>
              <a:latin typeface="Times New Roman" panose="02020603050405020304" pitchFamily="18" charset="0"/>
              <a:cs typeface="Times New Roman" panose="02020603050405020304" pitchFamily="18" charset="0"/>
            </a:endParaRPr>
          </a:p>
        </p:txBody>
      </p:sp>
      <p:pic>
        <p:nvPicPr>
          <p:cNvPr id="2" name="Picture 2" descr="Charte graphique | ecoledesponts.fr">
            <a:extLst>
              <a:ext uri="{FF2B5EF4-FFF2-40B4-BE49-F238E27FC236}">
                <a16:creationId xmlns:a16="http://schemas.microsoft.com/office/drawing/2014/main" id="{1BB81CD0-5A52-0F59-1803-4C077E174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735" y="152059"/>
            <a:ext cx="839477" cy="109762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853EAB7E-653F-CC5E-8A74-D9501AC1350D}"/>
              </a:ext>
            </a:extLst>
          </p:cNvPr>
          <p:cNvSpPr txBox="1"/>
          <p:nvPr/>
        </p:nvSpPr>
        <p:spPr>
          <a:xfrm>
            <a:off x="2457767" y="3622685"/>
            <a:ext cx="7276465" cy="369332"/>
          </a:xfrm>
          <a:prstGeom prst="rect">
            <a:avLst/>
          </a:prstGeom>
          <a:noFill/>
        </p:spPr>
        <p:txBody>
          <a:bodyPr wrap="square">
            <a:spAutoFit/>
          </a:bodyPr>
          <a:lstStyle/>
          <a:p>
            <a:r>
              <a:rPr lang="fr-FR">
                <a:latin typeface="Times New Roman" panose="02020603050405020304" pitchFamily="18" charset="0"/>
                <a:cs typeface="Times New Roman" panose="02020603050405020304" pitchFamily="18" charset="0"/>
              </a:rPr>
              <a:t>Exposé Transport et aménagement en milieu urbain et régional – TAMUR </a:t>
            </a:r>
            <a:endParaRPr lang="pt-BR">
              <a:latin typeface="Times New Roman" panose="02020603050405020304" pitchFamily="18" charset="0"/>
              <a:cs typeface="Times New Roman" panose="02020603050405020304" pitchFamily="18" charset="0"/>
            </a:endParaRPr>
          </a:p>
        </p:txBody>
      </p:sp>
      <p:sp>
        <p:nvSpPr>
          <p:cNvPr id="5" name="Quadro 4">
            <a:extLst>
              <a:ext uri="{FF2B5EF4-FFF2-40B4-BE49-F238E27FC236}">
                <a16:creationId xmlns:a16="http://schemas.microsoft.com/office/drawing/2014/main" id="{304A5124-DA56-18DD-DC29-770DF6CB8065}"/>
              </a:ext>
            </a:extLst>
          </p:cNvPr>
          <p:cNvSpPr/>
          <p:nvPr/>
        </p:nvSpPr>
        <p:spPr>
          <a:xfrm>
            <a:off x="5929337" y="638456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Quadro 5">
            <a:extLst>
              <a:ext uri="{FF2B5EF4-FFF2-40B4-BE49-F238E27FC236}">
                <a16:creationId xmlns:a16="http://schemas.microsoft.com/office/drawing/2014/main" id="{397D067F-75C0-3E1B-0CAB-C8BFECB2E435}"/>
              </a:ext>
            </a:extLst>
          </p:cNvPr>
          <p:cNvSpPr/>
          <p:nvPr/>
        </p:nvSpPr>
        <p:spPr>
          <a:xfrm>
            <a:off x="7471972" y="2870478"/>
            <a:ext cx="5603948" cy="758428"/>
          </a:xfrm>
          <a:prstGeom prst="fram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8127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a:solidFill>
                  <a:schemeClr val="dk2"/>
                </a:solidFill>
                <a:latin typeface="Times New Roman" panose="02020603050405020304" pitchFamily="18" charset="0"/>
                <a:cs typeface="Times New Roman" panose="02020603050405020304" pitchFamily="18" charset="0"/>
              </a:rPr>
              <a:t>Captation de la rente pour le </a:t>
            </a:r>
            <a:r>
              <a:rPr lang="fr-FR" sz="4000" b="1">
                <a:solidFill>
                  <a:schemeClr val="dk2"/>
                </a:solidFill>
                <a:latin typeface="Times New Roman" panose="02020603050405020304" pitchFamily="18" charset="0"/>
                <a:cs typeface="Times New Roman" panose="02020603050405020304" pitchFamily="18" charset="0"/>
              </a:rPr>
              <a:t>financement</a:t>
            </a:r>
            <a:r>
              <a:rPr lang="fr-FR" sz="4000">
                <a:solidFill>
                  <a:schemeClr val="dk2"/>
                </a:solidFill>
                <a:latin typeface="Times New Roman" panose="02020603050405020304" pitchFamily="18" charset="0"/>
                <a:cs typeface="Times New Roman" panose="02020603050405020304" pitchFamily="18" charset="0"/>
              </a:rPr>
              <a:t> des grands projets de transport</a:t>
            </a:r>
          </a:p>
        </p:txBody>
      </p:sp>
      <p:sp>
        <p:nvSpPr>
          <p:cNvPr id="4" name="Losange 3">
            <a:extLst>
              <a:ext uri="{FF2B5EF4-FFF2-40B4-BE49-F238E27FC236}">
                <a16:creationId xmlns:a16="http://schemas.microsoft.com/office/drawing/2014/main" id="{E0FD9D12-9BAC-FB0B-800B-24375183CB72}"/>
              </a:ext>
            </a:extLst>
          </p:cNvPr>
          <p:cNvSpPr/>
          <p:nvPr/>
        </p:nvSpPr>
        <p:spPr>
          <a:xfrm>
            <a:off x="888118" y="1329320"/>
            <a:ext cx="1031570"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a:solidFill>
                  <a:schemeClr val="accent1">
                    <a:lumMod val="75000"/>
                  </a:schemeClr>
                </a:solidFill>
                <a:latin typeface="Times New Roman"/>
                <a:ea typeface="Montserrat"/>
                <a:cs typeface="Times New Roman"/>
                <a:sym typeface="Montserrat"/>
              </a:rPr>
              <a:t>1.2</a:t>
            </a:r>
            <a:endPar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endParaRP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0361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500380" y="411425"/>
            <a:ext cx="6629400" cy="1325563"/>
          </a:xfrm>
        </p:spPr>
        <p:txBody>
          <a:bodyPr/>
          <a:lstStyle/>
          <a:p>
            <a:r>
              <a:rPr lang="fr-FR">
                <a:latin typeface="Times New Roman"/>
                <a:cs typeface="Times New Roman"/>
              </a:rPr>
              <a:t>Comment </a:t>
            </a:r>
            <a:r>
              <a:rPr lang="fr-FR" b="1">
                <a:solidFill>
                  <a:srgbClr val="00B0F0"/>
                </a:solidFill>
                <a:latin typeface="Times New Roman"/>
                <a:cs typeface="Times New Roman"/>
              </a:rPr>
              <a:t>financer </a:t>
            </a:r>
            <a:r>
              <a:rPr lang="fr-FR">
                <a:latin typeface="Times New Roman"/>
                <a:cs typeface="Times New Roman"/>
              </a:rPr>
              <a:t>les infrastructures de transport ?</a:t>
            </a:r>
          </a:p>
        </p:txBody>
      </p:sp>
      <p:graphicFrame>
        <p:nvGraphicFramePr>
          <p:cNvPr id="5" name="Espaço Reservado para Conteúdo 4">
            <a:extLst>
              <a:ext uri="{FF2B5EF4-FFF2-40B4-BE49-F238E27FC236}">
                <a16:creationId xmlns:a16="http://schemas.microsoft.com/office/drawing/2014/main" id="{37A1BB0B-A30A-1982-062B-1A09BA2BCC4F}"/>
              </a:ext>
            </a:extLst>
          </p:cNvPr>
          <p:cNvGraphicFramePr>
            <a:graphicFrameLocks noGrp="1"/>
          </p:cNvGraphicFramePr>
          <p:nvPr>
            <p:ph idx="1"/>
            <p:extLst>
              <p:ext uri="{D42A27DB-BD31-4B8C-83A1-F6EECF244321}">
                <p14:modId xmlns:p14="http://schemas.microsoft.com/office/powerpoint/2010/main" val="4059536504"/>
              </p:ext>
            </p:extLst>
          </p:nvPr>
        </p:nvGraphicFramePr>
        <p:xfrm>
          <a:off x="746760" y="3292422"/>
          <a:ext cx="5516880" cy="1679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11</a:t>
            </a:fld>
            <a:endParaRPr lang="en-US"/>
          </a:p>
        </p:txBody>
      </p:sp>
      <p:graphicFrame>
        <p:nvGraphicFramePr>
          <p:cNvPr id="6" name="Diagrama 5">
            <a:extLst>
              <a:ext uri="{FF2B5EF4-FFF2-40B4-BE49-F238E27FC236}">
                <a16:creationId xmlns:a16="http://schemas.microsoft.com/office/drawing/2014/main" id="{79AF338C-1A43-FB6D-6897-3197F7EA8FAC}"/>
              </a:ext>
            </a:extLst>
          </p:cNvPr>
          <p:cNvGraphicFramePr/>
          <p:nvPr>
            <p:extLst>
              <p:ext uri="{D42A27DB-BD31-4B8C-83A1-F6EECF244321}">
                <p14:modId xmlns:p14="http://schemas.microsoft.com/office/powerpoint/2010/main" val="1414335100"/>
              </p:ext>
            </p:extLst>
          </p:nvPr>
        </p:nvGraphicFramePr>
        <p:xfrm>
          <a:off x="3924300" y="1543261"/>
          <a:ext cx="7767320" cy="5178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Quadro 1">
            <a:extLst>
              <a:ext uri="{FF2B5EF4-FFF2-40B4-BE49-F238E27FC236}">
                <a16:creationId xmlns:a16="http://schemas.microsoft.com/office/drawing/2014/main" id="{26672BDD-EEA4-8981-F8D8-0D0FC29EEB9A}"/>
              </a:ext>
            </a:extLst>
          </p:cNvPr>
          <p:cNvSpPr/>
          <p:nvPr/>
        </p:nvSpPr>
        <p:spPr>
          <a:xfrm rot="18876431">
            <a:off x="-635078" y="5333303"/>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0578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500380" y="411425"/>
            <a:ext cx="6629400" cy="1325563"/>
          </a:xfrm>
        </p:spPr>
        <p:txBody>
          <a:bodyPr/>
          <a:lstStyle/>
          <a:p>
            <a:r>
              <a:rPr lang="fr-FR" b="1">
                <a:solidFill>
                  <a:srgbClr val="00B0F0"/>
                </a:solidFill>
                <a:latin typeface="Times New Roman"/>
                <a:cs typeface="Times New Roman"/>
              </a:rPr>
              <a:t>Principe</a:t>
            </a:r>
            <a:endParaRPr lang="fr-FR" b="1">
              <a:solidFill>
                <a:srgbClr val="00B0F0"/>
              </a:solidFill>
            </a:endParaRP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12</a:t>
            </a:fld>
            <a:endParaRPr lang="en-US"/>
          </a:p>
        </p:txBody>
      </p:sp>
      <p:graphicFrame>
        <p:nvGraphicFramePr>
          <p:cNvPr id="10" name="Espaço Reservado para Conteúdo 9">
            <a:extLst>
              <a:ext uri="{FF2B5EF4-FFF2-40B4-BE49-F238E27FC236}">
                <a16:creationId xmlns:a16="http://schemas.microsoft.com/office/drawing/2014/main" id="{AD39A138-66F0-43CF-5786-5AEB9EB6DB35}"/>
              </a:ext>
            </a:extLst>
          </p:cNvPr>
          <p:cNvGraphicFramePr>
            <a:graphicFrameLocks noGrp="1"/>
          </p:cNvGraphicFramePr>
          <p:nvPr>
            <p:ph idx="1"/>
            <p:extLst>
              <p:ext uri="{D42A27DB-BD31-4B8C-83A1-F6EECF244321}">
                <p14:modId xmlns:p14="http://schemas.microsoft.com/office/powerpoint/2010/main" val="3238578743"/>
              </p:ext>
            </p:extLst>
          </p:nvPr>
        </p:nvGraphicFramePr>
        <p:xfrm>
          <a:off x="220716" y="801581"/>
          <a:ext cx="11750567" cy="5649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have Direita 10">
            <a:extLst>
              <a:ext uri="{FF2B5EF4-FFF2-40B4-BE49-F238E27FC236}">
                <a16:creationId xmlns:a16="http://schemas.microsoft.com/office/drawing/2014/main" id="{47DF0848-202D-2DC0-B063-3E3B67953691}"/>
              </a:ext>
            </a:extLst>
          </p:cNvPr>
          <p:cNvSpPr/>
          <p:nvPr/>
        </p:nvSpPr>
        <p:spPr>
          <a:xfrm rot="5400000">
            <a:off x="4571080" y="4365013"/>
            <a:ext cx="288000" cy="180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Chave Direita 11">
            <a:extLst>
              <a:ext uri="{FF2B5EF4-FFF2-40B4-BE49-F238E27FC236}">
                <a16:creationId xmlns:a16="http://schemas.microsoft.com/office/drawing/2014/main" id="{7107E033-CF71-EBB4-D178-424598F8761B}"/>
              </a:ext>
            </a:extLst>
          </p:cNvPr>
          <p:cNvSpPr/>
          <p:nvPr/>
        </p:nvSpPr>
        <p:spPr>
          <a:xfrm rot="5400000">
            <a:off x="7677295" y="4365013"/>
            <a:ext cx="288000" cy="180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13" name="Agrupar 12">
            <a:extLst>
              <a:ext uri="{FF2B5EF4-FFF2-40B4-BE49-F238E27FC236}">
                <a16:creationId xmlns:a16="http://schemas.microsoft.com/office/drawing/2014/main" id="{0A233C5F-A7CB-8819-F978-F3C0F36BFC44}"/>
              </a:ext>
            </a:extLst>
          </p:cNvPr>
          <p:cNvGrpSpPr/>
          <p:nvPr/>
        </p:nvGrpSpPr>
        <p:grpSpPr>
          <a:xfrm>
            <a:off x="3600944" y="4962987"/>
            <a:ext cx="2228270" cy="1971213"/>
            <a:chOff x="3275827" y="1515371"/>
            <a:chExt cx="2228270" cy="1971213"/>
          </a:xfrm>
        </p:grpSpPr>
        <p:sp>
          <p:nvSpPr>
            <p:cNvPr id="14" name="Retângulo 13">
              <a:extLst>
                <a:ext uri="{FF2B5EF4-FFF2-40B4-BE49-F238E27FC236}">
                  <a16:creationId xmlns:a16="http://schemas.microsoft.com/office/drawing/2014/main" id="{606B552F-ADD9-653C-193F-1AC3767F639A}"/>
                </a:ext>
              </a:extLst>
            </p:cNvPr>
            <p:cNvSpPr/>
            <p:nvPr/>
          </p:nvSpPr>
          <p:spPr>
            <a:xfrm>
              <a:off x="3275828" y="1926796"/>
              <a:ext cx="2228269" cy="15597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EAECDC2-3F88-C2EE-5DC3-9FCBC61384D1}"/>
                </a:ext>
              </a:extLst>
            </p:cNvPr>
            <p:cNvSpPr txBox="1"/>
            <p:nvPr/>
          </p:nvSpPr>
          <p:spPr>
            <a:xfrm>
              <a:off x="3275827" y="1515371"/>
              <a:ext cx="2228269" cy="15597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a:t>Comment le prouver ? </a:t>
              </a:r>
              <a:endParaRPr lang="pt-BR" sz="1300" kern="1200"/>
            </a:p>
          </p:txBody>
        </p:sp>
      </p:grpSp>
      <p:sp>
        <p:nvSpPr>
          <p:cNvPr id="16" name="CaixaDeTexto 15">
            <a:extLst>
              <a:ext uri="{FF2B5EF4-FFF2-40B4-BE49-F238E27FC236}">
                <a16:creationId xmlns:a16="http://schemas.microsoft.com/office/drawing/2014/main" id="{C20BD464-2AA1-5C9D-AA89-E4A38C194409}"/>
              </a:ext>
            </a:extLst>
          </p:cNvPr>
          <p:cNvSpPr txBox="1"/>
          <p:nvPr/>
        </p:nvSpPr>
        <p:spPr>
          <a:xfrm>
            <a:off x="6707160" y="4886787"/>
            <a:ext cx="2228269" cy="15597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a:t>Comment le prouver ? </a:t>
            </a:r>
            <a:endParaRPr lang="pt-BR" sz="1300" kern="1200"/>
          </a:p>
        </p:txBody>
      </p:sp>
      <p:sp>
        <p:nvSpPr>
          <p:cNvPr id="38" name="Quadro 1">
            <a:extLst>
              <a:ext uri="{FF2B5EF4-FFF2-40B4-BE49-F238E27FC236}">
                <a16:creationId xmlns:a16="http://schemas.microsoft.com/office/drawing/2014/main" id="{565EEAAF-75E2-4CB6-1479-3F3645645BAE}"/>
              </a:ext>
            </a:extLst>
          </p:cNvPr>
          <p:cNvSpPr/>
          <p:nvPr/>
        </p:nvSpPr>
        <p:spPr>
          <a:xfrm rot="18876431">
            <a:off x="11427526" y="-15074"/>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795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411425"/>
            <a:ext cx="6718300" cy="1371655"/>
          </a:xfrm>
        </p:spPr>
        <p:txBody>
          <a:bodyPr/>
          <a:lstStyle/>
          <a:p>
            <a:r>
              <a:rPr lang="fr-FR">
                <a:latin typeface="Times New Roman" panose="02020603050405020304" pitchFamily="18" charset="0"/>
                <a:cs typeface="Times New Roman" panose="02020603050405020304" pitchFamily="18" charset="0"/>
              </a:rPr>
              <a:t>Différents</a:t>
            </a:r>
            <a:r>
              <a:rPr lang="fr-FR" b="1">
                <a:solidFill>
                  <a:srgbClr val="00B0F0"/>
                </a:solidFill>
                <a:latin typeface="Times New Roman" panose="02020603050405020304" pitchFamily="18" charset="0"/>
                <a:cs typeface="Times New Roman" panose="02020603050405020304" pitchFamily="18" charset="0"/>
              </a:rPr>
              <a:t> cas</a:t>
            </a: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13</a:t>
            </a:fld>
            <a:endParaRPr lang="en-US"/>
          </a:p>
        </p:txBody>
      </p:sp>
      <p:graphicFrame>
        <p:nvGraphicFramePr>
          <p:cNvPr id="7" name="Espaço Reservado para Conteúdo 6">
            <a:extLst>
              <a:ext uri="{FF2B5EF4-FFF2-40B4-BE49-F238E27FC236}">
                <a16:creationId xmlns:a16="http://schemas.microsoft.com/office/drawing/2014/main" id="{306AFAD5-4EE6-DC94-76EE-B8AE94A2E2D3}"/>
              </a:ext>
            </a:extLst>
          </p:cNvPr>
          <p:cNvGraphicFramePr>
            <a:graphicFrameLocks noGrp="1"/>
          </p:cNvGraphicFramePr>
          <p:nvPr>
            <p:ph idx="1"/>
            <p:extLst>
              <p:ext uri="{D42A27DB-BD31-4B8C-83A1-F6EECF244321}">
                <p14:modId xmlns:p14="http://schemas.microsoft.com/office/powerpoint/2010/main" val="3097024853"/>
              </p:ext>
            </p:extLst>
          </p:nvPr>
        </p:nvGraphicFramePr>
        <p:xfrm>
          <a:off x="838200" y="22939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Quadro 1">
            <a:extLst>
              <a:ext uri="{FF2B5EF4-FFF2-40B4-BE49-F238E27FC236}">
                <a16:creationId xmlns:a16="http://schemas.microsoft.com/office/drawing/2014/main" id="{627E9014-19DC-EA54-9CD4-C75C8DC480A9}"/>
              </a:ext>
            </a:extLst>
          </p:cNvPr>
          <p:cNvSpPr/>
          <p:nvPr/>
        </p:nvSpPr>
        <p:spPr>
          <a:xfrm rot="18876431">
            <a:off x="-218134" y="5534587"/>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2819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411425"/>
            <a:ext cx="6718300" cy="1371655"/>
          </a:xfrm>
        </p:spPr>
        <p:txBody>
          <a:bodyPr/>
          <a:lstStyle/>
          <a:p>
            <a:r>
              <a:rPr lang="fr-FR" b="1">
                <a:solidFill>
                  <a:srgbClr val="00B0F0"/>
                </a:solidFill>
                <a:latin typeface="Times New Roman" panose="02020603050405020304" pitchFamily="18" charset="0"/>
                <a:cs typeface="Times New Roman" panose="02020603050405020304" pitchFamily="18" charset="0"/>
              </a:rPr>
              <a:t>Oppositions</a:t>
            </a: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14</a:t>
            </a:fld>
            <a:endParaRPr lang="en-US"/>
          </a:p>
        </p:txBody>
      </p:sp>
      <p:graphicFrame>
        <p:nvGraphicFramePr>
          <p:cNvPr id="6" name="Espaço Reservado para Conteúdo 5">
            <a:extLst>
              <a:ext uri="{FF2B5EF4-FFF2-40B4-BE49-F238E27FC236}">
                <a16:creationId xmlns:a16="http://schemas.microsoft.com/office/drawing/2014/main" id="{1262A2B2-3B1B-1DD2-3C4B-5997DF094FA7}"/>
              </a:ext>
            </a:extLst>
          </p:cNvPr>
          <p:cNvGraphicFramePr>
            <a:graphicFrameLocks noGrp="1"/>
          </p:cNvGraphicFramePr>
          <p:nvPr>
            <p:ph idx="1"/>
            <p:extLst>
              <p:ext uri="{D42A27DB-BD31-4B8C-83A1-F6EECF244321}">
                <p14:modId xmlns:p14="http://schemas.microsoft.com/office/powerpoint/2010/main" val="1328802424"/>
              </p:ext>
            </p:extLst>
          </p:nvPr>
        </p:nvGraphicFramePr>
        <p:xfrm>
          <a:off x="838200" y="17830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Quadro 1">
            <a:extLst>
              <a:ext uri="{FF2B5EF4-FFF2-40B4-BE49-F238E27FC236}">
                <a16:creationId xmlns:a16="http://schemas.microsoft.com/office/drawing/2014/main" id="{879AFC19-97DD-7B92-F52E-6E08FC7C432A}"/>
              </a:ext>
            </a:extLst>
          </p:cNvPr>
          <p:cNvSpPr/>
          <p:nvPr/>
        </p:nvSpPr>
        <p:spPr>
          <a:xfrm rot="18876431">
            <a:off x="9673488" y="-432017"/>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Quadro 1">
            <a:extLst>
              <a:ext uri="{FF2B5EF4-FFF2-40B4-BE49-F238E27FC236}">
                <a16:creationId xmlns:a16="http://schemas.microsoft.com/office/drawing/2014/main" id="{DF3D43D6-88BE-67AE-1482-756BE4BAF3CF}"/>
              </a:ext>
            </a:extLst>
          </p:cNvPr>
          <p:cNvSpPr/>
          <p:nvPr/>
        </p:nvSpPr>
        <p:spPr>
          <a:xfrm rot="18876431">
            <a:off x="11901979" y="5203907"/>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4618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6374263"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Avantages/inconvénients </a:t>
            </a:r>
            <a:r>
              <a:rPr lang="fr-FR" sz="4000">
                <a:solidFill>
                  <a:schemeClr val="dk2"/>
                </a:solidFill>
                <a:latin typeface="Times New Roman" panose="02020603050405020304" pitchFamily="18" charset="0"/>
                <a:cs typeface="Times New Roman" panose="02020603050405020304" pitchFamily="18" charset="0"/>
              </a:rPr>
              <a:t>des différents modes de captation </a:t>
            </a:r>
          </a:p>
        </p:txBody>
      </p:sp>
      <p:sp>
        <p:nvSpPr>
          <p:cNvPr id="4" name="Losange 3">
            <a:extLst>
              <a:ext uri="{FF2B5EF4-FFF2-40B4-BE49-F238E27FC236}">
                <a16:creationId xmlns:a16="http://schemas.microsoft.com/office/drawing/2014/main" id="{E0FD9D12-9BAC-FB0B-800B-24375183CB72}"/>
              </a:ext>
            </a:extLst>
          </p:cNvPr>
          <p:cNvSpPr/>
          <p:nvPr/>
        </p:nvSpPr>
        <p:spPr>
          <a:xfrm>
            <a:off x="951067" y="1683100"/>
            <a:ext cx="801533"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8900">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2</a:t>
            </a:r>
            <a:endParaRPr lang="fr-FR" sz="89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endParaRPr>
          </a:p>
        </p:txBody>
      </p:sp>
      <p:sp>
        <p:nvSpPr>
          <p:cNvPr id="2" name="Quadro 1">
            <a:extLst>
              <a:ext uri="{FF2B5EF4-FFF2-40B4-BE49-F238E27FC236}">
                <a16:creationId xmlns:a16="http://schemas.microsoft.com/office/drawing/2014/main" id="{CCB2BFAC-4C75-5E08-5F2A-D8D6ADCF0CE2}"/>
              </a:ext>
            </a:extLst>
          </p:cNvPr>
          <p:cNvSpPr/>
          <p:nvPr/>
        </p:nvSpPr>
        <p:spPr>
          <a:xfrm>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090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a:solidFill>
                  <a:schemeClr val="dk2"/>
                </a:solidFill>
                <a:latin typeface="Times New Roman" panose="02020603050405020304" pitchFamily="18" charset="0"/>
                <a:cs typeface="Times New Roman" panose="02020603050405020304" pitchFamily="18" charset="0"/>
              </a:rPr>
              <a:t>Modèle de </a:t>
            </a:r>
            <a:r>
              <a:rPr lang="fr-FR" sz="4000" b="1">
                <a:solidFill>
                  <a:schemeClr val="dk2"/>
                </a:solidFill>
                <a:latin typeface="Times New Roman" panose="02020603050405020304" pitchFamily="18" charset="0"/>
                <a:cs typeface="Times New Roman" panose="02020603050405020304" pitchFamily="18" charset="0"/>
              </a:rPr>
              <a:t>taxation </a:t>
            </a:r>
          </a:p>
        </p:txBody>
      </p:sp>
      <p:sp>
        <p:nvSpPr>
          <p:cNvPr id="4" name="Losange 3">
            <a:extLst>
              <a:ext uri="{FF2B5EF4-FFF2-40B4-BE49-F238E27FC236}">
                <a16:creationId xmlns:a16="http://schemas.microsoft.com/office/drawing/2014/main" id="{E0FD9D12-9BAC-FB0B-800B-24375183CB72}"/>
              </a:ext>
            </a:extLst>
          </p:cNvPr>
          <p:cNvSpPr/>
          <p:nvPr/>
        </p:nvSpPr>
        <p:spPr>
          <a:xfrm>
            <a:off x="931250" y="1329320"/>
            <a:ext cx="1030767"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2</a:t>
            </a:r>
            <a:r>
              <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.1</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077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22F27C-11B0-A81D-EF9B-EB940CAD6AD5}"/>
              </a:ext>
            </a:extLst>
          </p:cNvPr>
          <p:cNvSpPr>
            <a:spLocks noGrp="1"/>
          </p:cNvSpPr>
          <p:nvPr>
            <p:ph type="body" idx="1"/>
          </p:nvPr>
        </p:nvSpPr>
        <p:spPr>
          <a:xfrm>
            <a:off x="950967" y="1306595"/>
            <a:ext cx="10290000" cy="2355465"/>
          </a:xfrm>
        </p:spPr>
        <p:txBody>
          <a:bodyPr/>
          <a:lstStyle/>
          <a:p>
            <a:pPr marL="186055" indent="0" algn="just">
              <a:buNone/>
            </a:pPr>
            <a:endParaRPr lang="fr-FR" sz="2000">
              <a:solidFill>
                <a:srgbClr val="4A8CFF"/>
              </a:solidFill>
              <a:latin typeface="Times New Roman"/>
            </a:endParaRPr>
          </a:p>
          <a:p>
            <a:pPr marL="186055" indent="0" algn="just">
              <a:buNone/>
            </a:pPr>
            <a:r>
              <a:rPr lang="fr-FR" sz="2000">
                <a:solidFill>
                  <a:schemeClr val="tx1"/>
                </a:solidFill>
                <a:latin typeface="Times New Roman"/>
                <a:cs typeface="Arial"/>
              </a:rPr>
              <a:t>À défaut d’être propriétaire, la collectivité publique peut récupérer une partie de la plus-value en la taxant (par exemple taxe foncière, taxe professionnelle remplacée par la cotisation foncière des entreprises et la cotisation sur la valeur ajoutée des entreprises). Ces taxes sont perçues par l’état et réinjectées dans le cadre de grands projets.  </a:t>
            </a:r>
            <a:endParaRPr lang="fr-FR" sz="2000">
              <a:solidFill>
                <a:schemeClr val="tx1"/>
              </a:solidFill>
              <a:latin typeface="Times New Roman"/>
            </a:endParaRPr>
          </a:p>
          <a:p>
            <a:pPr marL="186055" indent="0" algn="just">
              <a:buNone/>
            </a:pPr>
            <a:endParaRPr lang="fr-FR" sz="2000">
              <a:solidFill>
                <a:schemeClr val="tx1"/>
              </a:solidFill>
              <a:latin typeface="Times New Roman"/>
            </a:endParaRPr>
          </a:p>
          <a:p>
            <a:pPr marL="186055" indent="0" algn="just">
              <a:buNone/>
            </a:pPr>
            <a:endParaRPr lang="fr-FR" sz="2000">
              <a:solidFill>
                <a:schemeClr val="tx1"/>
              </a:solidFill>
              <a:effectLst/>
              <a:latin typeface="Times New Roman"/>
              <a:ea typeface="Calibri" panose="020F0502020204030204" pitchFamily="34" charset="0"/>
              <a:cs typeface="Times New Roman" panose="02020603050405020304" pitchFamily="18" charset="0"/>
            </a:endParaRPr>
          </a:p>
          <a:p>
            <a:pPr marL="186055" indent="0" algn="just">
              <a:buNone/>
            </a:pPr>
            <a:endParaRPr lang="fr-FR" sz="2000">
              <a:solidFill>
                <a:schemeClr val="tx1"/>
              </a:solidFill>
              <a:latin typeface="Times New Roman"/>
            </a:endParaRPr>
          </a:p>
          <a:p>
            <a:pPr marL="186055" indent="0" algn="just">
              <a:buNone/>
            </a:pPr>
            <a:endParaRPr lang="fr-FR" sz="2000">
              <a:latin typeface="Times New Roman"/>
            </a:endParaRPr>
          </a:p>
          <a:p>
            <a:pPr marL="186055" indent="0" algn="just">
              <a:buNone/>
            </a:pPr>
            <a:endParaRPr lang="fr-FR" sz="2000">
              <a:latin typeface="Times New Roman"/>
            </a:endParaRPr>
          </a:p>
        </p:txBody>
      </p:sp>
      <p:sp>
        <p:nvSpPr>
          <p:cNvPr id="5" name="Quadro 1">
            <a:extLst>
              <a:ext uri="{FF2B5EF4-FFF2-40B4-BE49-F238E27FC236}">
                <a16:creationId xmlns:a16="http://schemas.microsoft.com/office/drawing/2014/main" id="{3DB677D7-8734-7ABE-0FE9-12823D60CD22}"/>
              </a:ext>
            </a:extLst>
          </p:cNvPr>
          <p:cNvSpPr/>
          <p:nvPr/>
        </p:nvSpPr>
        <p:spPr>
          <a:xfrm rot="18876431">
            <a:off x="-778851" y="258095"/>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itre 2">
            <a:extLst>
              <a:ext uri="{FF2B5EF4-FFF2-40B4-BE49-F238E27FC236}">
                <a16:creationId xmlns:a16="http://schemas.microsoft.com/office/drawing/2014/main" id="{930E9B8B-216C-7026-ED94-97A9053BE4E1}"/>
              </a:ext>
            </a:extLst>
          </p:cNvPr>
          <p:cNvSpPr txBox="1">
            <a:spLocks/>
          </p:cNvSpPr>
          <p:nvPr/>
        </p:nvSpPr>
        <p:spPr>
          <a:xfrm>
            <a:off x="1103367" y="664464"/>
            <a:ext cx="102900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panose="00000500000000000000" pitchFamily="2" charset="0"/>
                <a:ea typeface="Montserrat"/>
                <a:cs typeface="Arial" panose="020B0604020202020204" pitchFamily="34" charset="0"/>
                <a:sym typeface="Montserrat"/>
              </a:defRPr>
            </a:lvl1pPr>
            <a:lvl2pPr marR="0" lvl="1"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r>
              <a:rPr lang="fr-FR" sz="4400">
                <a:solidFill>
                  <a:schemeClr val="tx1"/>
                </a:solidFill>
                <a:latin typeface="Times New Roman"/>
                <a:ea typeface="+mj-ea"/>
                <a:cs typeface="Times New Roman"/>
              </a:rPr>
              <a:t>Modèle de</a:t>
            </a:r>
            <a:r>
              <a:rPr lang="fr-FR" sz="4400" kern="1200">
                <a:solidFill>
                  <a:schemeClr val="tx1"/>
                </a:solidFill>
                <a:latin typeface="Times New Roman"/>
                <a:ea typeface="+mj-ea"/>
                <a:cs typeface="Times New Roman"/>
              </a:rPr>
              <a:t> </a:t>
            </a:r>
            <a:r>
              <a:rPr lang="fr-FR" sz="4400">
                <a:solidFill>
                  <a:schemeClr val="tx1"/>
                </a:solidFill>
                <a:latin typeface="Times New Roman"/>
                <a:ea typeface="+mj-ea"/>
                <a:cs typeface="Times New Roman"/>
              </a:rPr>
              <a:t>taxation </a:t>
            </a:r>
            <a:r>
              <a:rPr lang="fr-FR" sz="4400" kern="1200">
                <a:solidFill>
                  <a:schemeClr val="tx1"/>
                </a:solidFill>
                <a:latin typeface="Times New Roman"/>
                <a:ea typeface="+mj-ea"/>
                <a:cs typeface="Times New Roman"/>
              </a:rPr>
              <a:t>: </a:t>
            </a:r>
            <a:r>
              <a:rPr lang="fr-FR" sz="4400">
                <a:solidFill>
                  <a:srgbClr val="00B0F0"/>
                </a:solidFill>
                <a:latin typeface="Times New Roman"/>
                <a:ea typeface="+mj-ea"/>
                <a:cs typeface="Times New Roman"/>
              </a:rPr>
              <a:t>principe</a:t>
            </a:r>
            <a:endParaRPr lang="fr-FR">
              <a:latin typeface="Times New Roman"/>
              <a:ea typeface="+mj-ea"/>
            </a:endParaRPr>
          </a:p>
        </p:txBody>
      </p:sp>
      <p:sp>
        <p:nvSpPr>
          <p:cNvPr id="15" name="Espace réservé du texte 1">
            <a:extLst>
              <a:ext uri="{FF2B5EF4-FFF2-40B4-BE49-F238E27FC236}">
                <a16:creationId xmlns:a16="http://schemas.microsoft.com/office/drawing/2014/main" id="{BD40897C-A975-CCEF-7E52-535C34044A41}"/>
              </a:ext>
            </a:extLst>
          </p:cNvPr>
          <p:cNvSpPr>
            <a:spLocks noGrp="1"/>
          </p:cNvSpPr>
          <p:nvPr/>
        </p:nvSpPr>
        <p:spPr>
          <a:xfrm>
            <a:off x="950967" y="3175651"/>
            <a:ext cx="10290000" cy="4195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dk2"/>
              </a:buClr>
              <a:buSzPts val="1400"/>
              <a:buFont typeface="Barlow"/>
              <a:buChar char="●"/>
              <a:defRPr sz="1600" b="0" i="0" u="none" strike="noStrike" cap="none">
                <a:solidFill>
                  <a:schemeClr val="dk2"/>
                </a:solidFill>
                <a:latin typeface="Montserrat" panose="00000500000000000000" pitchFamily="2" charset="0"/>
                <a:ea typeface="Montserrat"/>
                <a:cs typeface="Arial" panose="020B0604020202020204" pitchFamily="34" charset="0"/>
                <a:sym typeface="Montserrat"/>
              </a:defRPr>
            </a:lvl1pPr>
            <a:lvl2pPr marL="1219170" marR="0" lvl="1" indent="-423323" algn="l" rtl="0" eaLnBrk="1" hangingPunct="1">
              <a:lnSpc>
                <a:spcPct val="100000"/>
              </a:lnSpc>
              <a:spcBef>
                <a:spcPts val="2133"/>
              </a:spcBef>
              <a:spcAft>
                <a:spcPts val="0"/>
              </a:spcAft>
              <a:buClr>
                <a:schemeClr val="dk2"/>
              </a:buClr>
              <a:buSzPts val="1400"/>
              <a:buFont typeface="Barlow"/>
              <a:buChar char="○"/>
              <a:defRPr sz="1600" b="0" i="0" u="none" strike="noStrike" cap="none">
                <a:solidFill>
                  <a:schemeClr val="dk2"/>
                </a:solidFill>
                <a:latin typeface="Montserrat"/>
                <a:ea typeface="Montserrat"/>
                <a:cs typeface="Montserrat"/>
                <a:sym typeface="Montserrat"/>
              </a:defRPr>
            </a:lvl2pPr>
            <a:lvl3pPr marL="1828754" marR="0" lvl="2"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3pPr>
            <a:lvl4pPr marL="2438339" marR="0" lvl="3"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4pPr>
            <a:lvl5pPr marL="3047924" marR="0" lvl="4"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5pPr>
            <a:lvl6pPr marL="3657509" marR="0" lvl="5"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6pPr>
            <a:lvl7pPr marL="4267093" marR="0" lvl="6"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7pPr>
            <a:lvl8pPr marL="4876678" marR="0" lvl="7" indent="-423323" algn="l" rtl="0" eaLnBrk="1" hangingPunct="1">
              <a:lnSpc>
                <a:spcPct val="100000"/>
              </a:lnSpc>
              <a:spcBef>
                <a:spcPts val="2133"/>
              </a:spcBef>
              <a:spcAft>
                <a:spcPts val="0"/>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8pPr>
            <a:lvl9pPr marL="5486263" marR="0" lvl="8" indent="-423323" algn="l" rtl="0" eaLnBrk="1" hangingPunct="1">
              <a:lnSpc>
                <a:spcPct val="100000"/>
              </a:lnSpc>
              <a:spcBef>
                <a:spcPts val="2133"/>
              </a:spcBef>
              <a:spcAft>
                <a:spcPts val="2133"/>
              </a:spcAft>
              <a:buClr>
                <a:schemeClr val="lt1"/>
              </a:buClr>
              <a:buSzPts val="1400"/>
              <a:buFont typeface="Barlow"/>
              <a:buChar char="■"/>
              <a:defRPr sz="1867" b="0" i="0" u="none" strike="noStrike" cap="none">
                <a:solidFill>
                  <a:schemeClr val="dk2"/>
                </a:solidFill>
                <a:latin typeface="Montserrat"/>
                <a:ea typeface="Montserrat"/>
                <a:cs typeface="Montserrat"/>
                <a:sym typeface="Montserrat"/>
              </a:defRPr>
            </a:lvl9pPr>
          </a:lstStyle>
          <a:p>
            <a:pPr marL="608965" indent="-422910" algn="just">
              <a:buFont typeface="Wingdings"/>
              <a:buChar char="Ø"/>
            </a:pPr>
            <a:r>
              <a:rPr lang="fr-FR" sz="2000" b="1">
                <a:solidFill>
                  <a:schemeClr val="bg2">
                    <a:lumMod val="50000"/>
                  </a:schemeClr>
                </a:solidFill>
                <a:latin typeface="Times New Roman"/>
                <a:cs typeface="Arial"/>
              </a:rPr>
              <a:t>Grenelle II</a:t>
            </a:r>
            <a:endParaRPr lang="fr-FR"/>
          </a:p>
          <a:p>
            <a:pPr marL="1218565" lvl="1" indent="-422910" algn="just">
              <a:buClr>
                <a:srgbClr val="000000"/>
              </a:buClr>
              <a:buFont typeface="Wingdings" pitchFamily="2" charset="2"/>
              <a:buChar char="q"/>
            </a:pPr>
            <a:r>
              <a:rPr lang="fr-FR" sz="2000">
                <a:solidFill>
                  <a:schemeClr val="tx1"/>
                </a:solidFill>
                <a:latin typeface="Times New Roman"/>
              </a:rPr>
              <a:t>Sur un périmètre de 800 mètres autour d’une station de transports collectifs urbains ou de 1500 mètres d’une entrée de gare ferroviaire.</a:t>
            </a:r>
            <a:endParaRPr lang="fr-FR">
              <a:solidFill>
                <a:schemeClr val="tx1"/>
              </a:solidFill>
            </a:endParaRPr>
          </a:p>
          <a:p>
            <a:pPr marL="1218565" lvl="1" indent="-422910" algn="just">
              <a:buClr>
                <a:schemeClr val="tx1"/>
              </a:buClr>
              <a:buFont typeface="Wingdings" pitchFamily="2" charset="2"/>
              <a:buChar char="q"/>
            </a:pPr>
            <a:r>
              <a:rPr lang="fr-FR" sz="2000">
                <a:solidFill>
                  <a:schemeClr val="tx1"/>
                </a:solidFill>
                <a:latin typeface="Times New Roman"/>
              </a:rPr>
              <a:t>Assiette de la taxe = différence entre le prix de vente et le prix d’achat (augmenté des coûts supportés par le vendeur, majoré de 5 % par année de détention).</a:t>
            </a:r>
          </a:p>
          <a:p>
            <a:pPr marL="1218565" lvl="1" indent="-422910" algn="just">
              <a:buClr>
                <a:schemeClr val="tx1"/>
              </a:buClr>
              <a:buFont typeface="Wingdings" pitchFamily="2" charset="2"/>
              <a:buChar char="q"/>
            </a:pPr>
            <a:r>
              <a:rPr lang="fr-FR" sz="2000">
                <a:solidFill>
                  <a:schemeClr val="tx1"/>
                </a:solidFill>
                <a:latin typeface="Times New Roman"/>
              </a:rPr>
              <a:t>Taux de de 15 % maximum pour les autorités organisatrices de transports urbains, 5 % pour la région et 5 % pour l’Etat. Le montant ne peut excéder 5 % du prix de cession. Taxe applicable seulement à la première cession du bien.</a:t>
            </a:r>
          </a:p>
          <a:p>
            <a:pPr marL="608965" indent="-422910" algn="just">
              <a:buClr>
                <a:schemeClr val="tx1"/>
              </a:buClr>
            </a:pPr>
            <a:endParaRPr lang="fr-FR">
              <a:solidFill>
                <a:schemeClr val="tx1"/>
              </a:solidFill>
              <a:latin typeface="Times New Roman"/>
            </a:endParaRPr>
          </a:p>
          <a:p>
            <a:pPr marL="186055" indent="0" algn="just">
              <a:buNone/>
            </a:pPr>
            <a:endParaRPr lang="fr-FR" sz="1800">
              <a:solidFill>
                <a:schemeClr val="tx1"/>
              </a:solidFill>
              <a:effectLst/>
              <a:latin typeface="Times New Roman"/>
              <a:ea typeface="Calibri" panose="020F0502020204030204" pitchFamily="34" charset="0"/>
              <a:cs typeface="Times New Roman" panose="02020603050405020304" pitchFamily="18" charset="0"/>
            </a:endParaRPr>
          </a:p>
          <a:p>
            <a:pPr marL="186055" indent="0" algn="just">
              <a:buNone/>
            </a:pPr>
            <a:endParaRPr lang="fr-FR">
              <a:solidFill>
                <a:schemeClr val="tx1"/>
              </a:solidFill>
              <a:latin typeface="Times New Roman"/>
            </a:endParaRPr>
          </a:p>
          <a:p>
            <a:pPr marL="186055" indent="0" algn="just">
              <a:buNone/>
            </a:pPr>
            <a:endParaRPr lang="fr-FR">
              <a:latin typeface="Times New Roman"/>
            </a:endParaRPr>
          </a:p>
          <a:p>
            <a:pPr marL="186055" indent="0" algn="just">
              <a:buNone/>
            </a:pPr>
            <a:endParaRPr lang="fr-FR">
              <a:latin typeface="Times New Roman"/>
            </a:endParaRPr>
          </a:p>
        </p:txBody>
      </p:sp>
    </p:spTree>
    <p:extLst>
      <p:ext uri="{BB962C8B-B14F-4D97-AF65-F5344CB8AC3E}">
        <p14:creationId xmlns:p14="http://schemas.microsoft.com/office/powerpoint/2010/main" val="213199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22F27C-11B0-A81D-EF9B-EB940CAD6AD5}"/>
              </a:ext>
            </a:extLst>
          </p:cNvPr>
          <p:cNvSpPr>
            <a:spLocks noGrp="1"/>
          </p:cNvSpPr>
          <p:nvPr>
            <p:ph type="body" idx="1"/>
          </p:nvPr>
        </p:nvSpPr>
        <p:spPr/>
        <p:txBody>
          <a:bodyPr/>
          <a:lstStyle/>
          <a:p>
            <a:pPr marL="608965" indent="-422910" algn="just"/>
            <a:r>
              <a:rPr lang="fr-FR" sz="2000" b="1">
                <a:solidFill>
                  <a:schemeClr val="bg2">
                    <a:lumMod val="50000"/>
                  </a:schemeClr>
                </a:solidFill>
                <a:latin typeface="Times New Roman"/>
                <a:cs typeface="Arial"/>
              </a:rPr>
              <a:t>Le </a:t>
            </a:r>
            <a:r>
              <a:rPr lang="fr-FR" sz="2000" b="1" err="1">
                <a:solidFill>
                  <a:schemeClr val="bg2">
                    <a:lumMod val="50000"/>
                  </a:schemeClr>
                </a:solidFill>
                <a:latin typeface="Times New Roman"/>
                <a:cs typeface="Arial"/>
              </a:rPr>
              <a:t>CrossRail</a:t>
            </a:r>
            <a:r>
              <a:rPr lang="fr-FR" sz="2000" b="1">
                <a:solidFill>
                  <a:schemeClr val="bg2">
                    <a:lumMod val="50000"/>
                  </a:schemeClr>
                </a:solidFill>
                <a:latin typeface="Times New Roman"/>
                <a:cs typeface="Arial"/>
              </a:rPr>
              <a:t> London </a:t>
            </a:r>
          </a:p>
          <a:p>
            <a:pPr marL="1218565" lvl="1" indent="-422910" algn="just">
              <a:buClr>
                <a:schemeClr val="tx1"/>
              </a:buClr>
              <a:buFont typeface="Wingdings" pitchFamily="2" charset="2"/>
              <a:buChar char="q"/>
            </a:pPr>
            <a:r>
              <a:rPr lang="fr-FR" sz="2000">
                <a:solidFill>
                  <a:schemeClr val="tx1"/>
                </a:solidFill>
                <a:latin typeface="Times New Roman"/>
              </a:rPr>
              <a:t>Les équipements d’infrastructures ont été financés par une taxe additionnelle combinée à une participation des opérations d’aménagement</a:t>
            </a:r>
          </a:p>
          <a:p>
            <a:pPr marL="1218565" lvl="1" indent="-422910" algn="just">
              <a:buClr>
                <a:schemeClr val="tx1"/>
              </a:buClr>
              <a:buFont typeface="Wingdings" pitchFamily="2" charset="2"/>
              <a:buChar char="q"/>
            </a:pPr>
            <a:r>
              <a:rPr lang="fr-FR" sz="2000">
                <a:solidFill>
                  <a:schemeClr val="tx1"/>
                </a:solidFill>
                <a:latin typeface="Times New Roman"/>
              </a:rPr>
              <a:t>Le financement de </a:t>
            </a:r>
            <a:r>
              <a:rPr lang="fr-FR" sz="2000" err="1">
                <a:solidFill>
                  <a:schemeClr val="tx1"/>
                </a:solidFill>
                <a:latin typeface="Times New Roman"/>
              </a:rPr>
              <a:t>CrossRail</a:t>
            </a:r>
            <a:r>
              <a:rPr lang="fr-FR" sz="2000">
                <a:solidFill>
                  <a:schemeClr val="tx1"/>
                </a:solidFill>
                <a:latin typeface="Times New Roman"/>
              </a:rPr>
              <a:t> dans le Grand Londres est quant à lui financé :</a:t>
            </a:r>
          </a:p>
          <a:p>
            <a:pPr marL="1828165" lvl="2" indent="-422910" algn="just">
              <a:buClr>
                <a:schemeClr val="tx1"/>
              </a:buClr>
              <a:buFont typeface="Wingdings" pitchFamily="2" charset="2"/>
              <a:buChar char="v"/>
            </a:pPr>
            <a:r>
              <a:rPr lang="fr-FR" sz="2000" b="1">
                <a:solidFill>
                  <a:schemeClr val="tx1"/>
                </a:solidFill>
                <a:latin typeface="Times New Roman"/>
              </a:rPr>
              <a:t>Par une contribution obligatoire des entreprises </a:t>
            </a:r>
            <a:r>
              <a:rPr lang="fr-FR" sz="2000">
                <a:solidFill>
                  <a:schemeClr val="tx1"/>
                </a:solidFill>
                <a:latin typeface="Times New Roman"/>
              </a:rPr>
              <a:t>perçue sur un périmètre large au-delà de la zone d’influence des stations aux alentours de </a:t>
            </a:r>
            <a:r>
              <a:rPr lang="fr-FR" sz="2000" b="1">
                <a:solidFill>
                  <a:schemeClr val="tx1"/>
                </a:solidFill>
                <a:latin typeface="Times New Roman"/>
              </a:rPr>
              <a:t>4,1Milliard d’euros</a:t>
            </a:r>
          </a:p>
          <a:p>
            <a:pPr marL="1828165" lvl="2" indent="-422910" algn="just">
              <a:buClr>
                <a:schemeClr val="tx1"/>
              </a:buClr>
              <a:buFont typeface="Wingdings" pitchFamily="2" charset="2"/>
              <a:buChar char="v"/>
            </a:pPr>
            <a:r>
              <a:rPr lang="fr-FR" sz="2000" b="1">
                <a:solidFill>
                  <a:schemeClr val="tx1"/>
                </a:solidFill>
                <a:latin typeface="Times New Roman"/>
              </a:rPr>
              <a:t>Par une contribution marginale des promoteurs</a:t>
            </a:r>
            <a:r>
              <a:rPr lang="fr-FR" sz="2000">
                <a:solidFill>
                  <a:schemeClr val="tx1"/>
                </a:solidFill>
                <a:latin typeface="Times New Roman"/>
              </a:rPr>
              <a:t> négociée dans le cadre des permis de construire </a:t>
            </a:r>
            <a:r>
              <a:rPr lang="fr-FR" sz="2000" b="1">
                <a:solidFill>
                  <a:schemeClr val="tx1"/>
                </a:solidFill>
                <a:latin typeface="Times New Roman"/>
              </a:rPr>
              <a:t>500M</a:t>
            </a:r>
            <a:r>
              <a:rPr lang="fr-FR" sz="2000">
                <a:solidFill>
                  <a:schemeClr val="tx1"/>
                </a:solidFill>
                <a:latin typeface="Times New Roman"/>
              </a:rPr>
              <a:t> 	</a:t>
            </a:r>
          </a:p>
          <a:p>
            <a:pPr marL="608965" indent="-422910" algn="just">
              <a:buClr>
                <a:schemeClr val="tx1"/>
              </a:buClr>
              <a:buFont typeface="Wingdings"/>
              <a:buChar char="v"/>
            </a:pPr>
            <a:endParaRPr lang="fr-FR">
              <a:solidFill>
                <a:schemeClr val="tx1"/>
              </a:solidFill>
              <a:latin typeface="Times New Roman"/>
            </a:endParaRPr>
          </a:p>
          <a:p>
            <a:pPr marL="186055" indent="0" algn="just">
              <a:buNone/>
            </a:pPr>
            <a:endParaRPr lang="fr-FR" sz="1800">
              <a:solidFill>
                <a:schemeClr val="tx1"/>
              </a:solidFill>
              <a:effectLst/>
              <a:latin typeface="Times New Roman"/>
              <a:ea typeface="Calibri" panose="020F0502020204030204" pitchFamily="34" charset="0"/>
              <a:cs typeface="Times New Roman" panose="02020603050405020304" pitchFamily="18" charset="0"/>
            </a:endParaRPr>
          </a:p>
          <a:p>
            <a:pPr marL="186055" indent="0" algn="just">
              <a:buNone/>
            </a:pPr>
            <a:endParaRPr lang="fr-FR">
              <a:solidFill>
                <a:schemeClr val="tx1"/>
              </a:solidFill>
              <a:latin typeface="Times New Roman"/>
            </a:endParaRPr>
          </a:p>
          <a:p>
            <a:pPr marL="186055" indent="0" algn="just">
              <a:buNone/>
            </a:pPr>
            <a:endParaRPr lang="fr-FR">
              <a:latin typeface="Times New Roman"/>
            </a:endParaRPr>
          </a:p>
          <a:p>
            <a:pPr marL="186055" indent="0" algn="just">
              <a:buNone/>
            </a:pPr>
            <a:endParaRPr lang="fr-FR">
              <a:latin typeface="Times New Roman"/>
            </a:endParaRPr>
          </a:p>
        </p:txBody>
      </p:sp>
      <p:sp>
        <p:nvSpPr>
          <p:cNvPr id="5" name="Quadro 1">
            <a:extLst>
              <a:ext uri="{FF2B5EF4-FFF2-40B4-BE49-F238E27FC236}">
                <a16:creationId xmlns:a16="http://schemas.microsoft.com/office/drawing/2014/main" id="{3D290D30-F47A-248B-5D88-DD500FDB02E3}"/>
              </a:ext>
            </a:extLst>
          </p:cNvPr>
          <p:cNvSpPr/>
          <p:nvPr/>
        </p:nvSpPr>
        <p:spPr>
          <a:xfrm rot="18876431">
            <a:off x="10665526" y="-777075"/>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re 2">
            <a:extLst>
              <a:ext uri="{FF2B5EF4-FFF2-40B4-BE49-F238E27FC236}">
                <a16:creationId xmlns:a16="http://schemas.microsoft.com/office/drawing/2014/main" id="{2A09C5D8-E167-93CE-FEFE-FC14D89F7BA8}"/>
              </a:ext>
            </a:extLst>
          </p:cNvPr>
          <p:cNvSpPr txBox="1">
            <a:spLocks/>
          </p:cNvSpPr>
          <p:nvPr/>
        </p:nvSpPr>
        <p:spPr>
          <a:xfrm>
            <a:off x="1103367" y="664464"/>
            <a:ext cx="102900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panose="00000500000000000000" pitchFamily="2" charset="0"/>
                <a:ea typeface="Montserrat"/>
                <a:cs typeface="Arial" panose="020B0604020202020204" pitchFamily="34" charset="0"/>
                <a:sym typeface="Montserrat"/>
              </a:defRPr>
            </a:lvl1pPr>
            <a:lvl2pPr marR="0" lvl="1"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r>
              <a:rPr lang="fr-FR" sz="4400">
                <a:solidFill>
                  <a:schemeClr val="tx1"/>
                </a:solidFill>
                <a:latin typeface="Times New Roman"/>
                <a:ea typeface="+mj-ea"/>
                <a:cs typeface="Times New Roman"/>
              </a:rPr>
              <a:t>Modèle de</a:t>
            </a:r>
            <a:r>
              <a:rPr lang="fr-FR" sz="4400" kern="1200">
                <a:solidFill>
                  <a:schemeClr val="tx1"/>
                </a:solidFill>
                <a:latin typeface="Times New Roman"/>
                <a:ea typeface="+mj-ea"/>
                <a:cs typeface="Times New Roman"/>
              </a:rPr>
              <a:t> </a:t>
            </a:r>
            <a:r>
              <a:rPr lang="fr-FR" sz="4400">
                <a:solidFill>
                  <a:schemeClr val="tx1"/>
                </a:solidFill>
                <a:latin typeface="Times New Roman"/>
                <a:ea typeface="+mj-ea"/>
                <a:cs typeface="Times New Roman"/>
              </a:rPr>
              <a:t>taxation </a:t>
            </a:r>
            <a:r>
              <a:rPr lang="fr-FR" sz="4400" kern="1200">
                <a:solidFill>
                  <a:schemeClr val="tx1"/>
                </a:solidFill>
                <a:latin typeface="Times New Roman"/>
                <a:ea typeface="+mj-ea"/>
                <a:cs typeface="Times New Roman"/>
              </a:rPr>
              <a:t>: </a:t>
            </a:r>
            <a:r>
              <a:rPr lang="fr-FR" sz="4400" kern="1200">
                <a:solidFill>
                  <a:srgbClr val="00B0F0"/>
                </a:solidFill>
                <a:latin typeface="Times New Roman"/>
                <a:ea typeface="+mj-ea"/>
                <a:cs typeface="Times New Roman"/>
              </a:rPr>
              <a:t>exemple</a:t>
            </a:r>
            <a:endParaRPr lang="fr-FR">
              <a:ea typeface="+mj-ea"/>
            </a:endParaRPr>
          </a:p>
        </p:txBody>
      </p:sp>
    </p:spTree>
    <p:extLst>
      <p:ext uri="{BB962C8B-B14F-4D97-AF65-F5344CB8AC3E}">
        <p14:creationId xmlns:p14="http://schemas.microsoft.com/office/powerpoint/2010/main" val="29288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195997-7C34-59A6-A970-F49FA5A2C434}"/>
              </a:ext>
            </a:extLst>
          </p:cNvPr>
          <p:cNvSpPr>
            <a:spLocks noGrp="1"/>
          </p:cNvSpPr>
          <p:nvPr>
            <p:ph type="title"/>
          </p:nvPr>
        </p:nvSpPr>
        <p:spPr/>
        <p:txBody>
          <a:bodyPr/>
          <a:lstStyle/>
          <a:p>
            <a:r>
              <a:rPr lang="fr-FR">
                <a:latin typeface="Times New Roman"/>
                <a:cs typeface="Arial"/>
              </a:rPr>
              <a:t>Synthèse : </a:t>
            </a:r>
            <a:endParaRPr lang="fr-FR">
              <a:latin typeface="Times New Roman"/>
            </a:endParaRPr>
          </a:p>
        </p:txBody>
      </p:sp>
      <p:graphicFrame>
        <p:nvGraphicFramePr>
          <p:cNvPr id="4" name="Tableau 4">
            <a:extLst>
              <a:ext uri="{FF2B5EF4-FFF2-40B4-BE49-F238E27FC236}">
                <a16:creationId xmlns:a16="http://schemas.microsoft.com/office/drawing/2014/main" id="{B5C5E484-62AF-0262-3DFA-F7E1E6A65BB7}"/>
              </a:ext>
            </a:extLst>
          </p:cNvPr>
          <p:cNvGraphicFramePr>
            <a:graphicFrameLocks noGrp="1"/>
          </p:cNvGraphicFramePr>
          <p:nvPr>
            <p:extLst>
              <p:ext uri="{D42A27DB-BD31-4B8C-83A1-F6EECF244321}">
                <p14:modId xmlns:p14="http://schemas.microsoft.com/office/powerpoint/2010/main" val="3313742357"/>
              </p:ext>
            </p:extLst>
          </p:nvPr>
        </p:nvGraphicFramePr>
        <p:xfrm>
          <a:off x="475450" y="1306512"/>
          <a:ext cx="11241034" cy="5341547"/>
        </p:xfrm>
        <a:graphic>
          <a:graphicData uri="http://schemas.openxmlformats.org/drawingml/2006/table">
            <a:tbl>
              <a:tblPr firstRow="1" bandRow="1">
                <a:tableStyleId>{5C22544A-7EE6-4342-B048-85BDC9FD1C3A}</a:tableStyleId>
              </a:tblPr>
              <a:tblGrid>
                <a:gridCol w="5620517">
                  <a:extLst>
                    <a:ext uri="{9D8B030D-6E8A-4147-A177-3AD203B41FA5}">
                      <a16:colId xmlns:a16="http://schemas.microsoft.com/office/drawing/2014/main" val="4269124882"/>
                    </a:ext>
                  </a:extLst>
                </a:gridCol>
                <a:gridCol w="5620517">
                  <a:extLst>
                    <a:ext uri="{9D8B030D-6E8A-4147-A177-3AD203B41FA5}">
                      <a16:colId xmlns:a16="http://schemas.microsoft.com/office/drawing/2014/main" val="2487095798"/>
                    </a:ext>
                  </a:extLst>
                </a:gridCol>
              </a:tblGrid>
              <a:tr h="399116">
                <a:tc>
                  <a:txBody>
                    <a:bodyPr/>
                    <a:lstStyle/>
                    <a:p>
                      <a:pPr algn="ctr"/>
                      <a:r>
                        <a:rPr lang="fr-FR">
                          <a:latin typeface="Times New Roman"/>
                        </a:rPr>
                        <a:t>Points positifs</a:t>
                      </a:r>
                    </a:p>
                  </a:txBody>
                  <a:tcPr/>
                </a:tc>
                <a:tc>
                  <a:txBody>
                    <a:bodyPr/>
                    <a:lstStyle/>
                    <a:p>
                      <a:pPr algn="ctr"/>
                      <a:r>
                        <a:rPr lang="fr-FR">
                          <a:latin typeface="Times New Roman"/>
                        </a:rPr>
                        <a:t>Points négatifs</a:t>
                      </a:r>
                    </a:p>
                  </a:txBody>
                  <a:tcPr/>
                </a:tc>
                <a:extLst>
                  <a:ext uri="{0D108BD9-81ED-4DB2-BD59-A6C34878D82A}">
                    <a16:rowId xmlns:a16="http://schemas.microsoft.com/office/drawing/2014/main" val="3888890348"/>
                  </a:ext>
                </a:extLst>
              </a:tr>
              <a:tr h="1132434">
                <a:tc>
                  <a:txBody>
                    <a:bodyPr/>
                    <a:lstStyle/>
                    <a:p>
                      <a:pPr marL="0" marR="0" lvl="0" indent="0" algn="just">
                        <a:lnSpc>
                          <a:spcPct val="100000"/>
                        </a:lnSpc>
                        <a:spcBef>
                          <a:spcPts val="0"/>
                        </a:spcBef>
                        <a:spcAft>
                          <a:spcPts val="0"/>
                        </a:spcAft>
                        <a:buNone/>
                      </a:pPr>
                      <a:r>
                        <a:rPr lang="fr-FR" sz="1600" b="0" i="0" u="none" strike="noStrike" cap="none" noProof="0">
                          <a:effectLst/>
                          <a:latin typeface="Times New Roman"/>
                        </a:rPr>
                        <a:t>Construction de mécanisme simplifiée</a:t>
                      </a:r>
                      <a:endParaRPr lang="fr-FR">
                        <a:latin typeface="Times New Roman"/>
                        <a:sym typeface="Arial"/>
                      </a:endParaRPr>
                    </a:p>
                  </a:txBody>
                  <a:tcPr anchor="ctr"/>
                </a:tc>
                <a:tc>
                  <a:txBody>
                    <a:bodyPr/>
                    <a:lstStyle/>
                    <a:p>
                      <a:pPr marL="57150" marR="0" lvl="1" indent="0" algn="just">
                        <a:lnSpc>
                          <a:spcPct val="100000"/>
                        </a:lnSpc>
                        <a:spcBef>
                          <a:spcPts val="2133"/>
                        </a:spcBef>
                        <a:spcAft>
                          <a:spcPts val="0"/>
                        </a:spcAft>
                        <a:buClr>
                          <a:srgbClr val="000000"/>
                        </a:buClr>
                        <a:buNone/>
                      </a:pPr>
                      <a:r>
                        <a:rPr lang="fr-FR" sz="1600" b="0" i="0" u="none" strike="noStrike" kern="1200" noProof="0">
                          <a:solidFill>
                            <a:schemeClr val="tx1"/>
                          </a:solidFill>
                          <a:latin typeface="Times New Roman"/>
                          <a:ea typeface="+mn-ea"/>
                          <a:cs typeface="+mn-cs"/>
                        </a:rPr>
                        <a:t>Les recettes sont assujetties aux </a:t>
                      </a:r>
                      <a:r>
                        <a:rPr lang="fr-FR" sz="1600" b="1" i="0" u="none" strike="noStrike" kern="1200" noProof="0">
                          <a:solidFill>
                            <a:schemeClr val="tx1"/>
                          </a:solidFill>
                          <a:latin typeface="Times New Roman"/>
                          <a:ea typeface="+mn-ea"/>
                          <a:cs typeface="+mn-cs"/>
                        </a:rPr>
                        <a:t>fluctuations du marché de l’immobilier </a:t>
                      </a:r>
                      <a:r>
                        <a:rPr lang="fr-FR" sz="1600" b="0" i="0" u="none" strike="noStrike" kern="1200" noProof="0">
                          <a:solidFill>
                            <a:schemeClr val="tx1"/>
                          </a:solidFill>
                          <a:latin typeface="Times New Roman"/>
                          <a:ea typeface="+mn-ea"/>
                          <a:cs typeface="+mn-cs"/>
                        </a:rPr>
                        <a:t>(Préconisation : La captation doit se faire sur une longue période pour se protéger des fluctuations du marché)</a:t>
                      </a:r>
                      <a:endParaRPr lang="en-US" sz="1600" b="0" i="0" u="none" strike="noStrike" kern="1200" noProof="0">
                        <a:solidFill>
                          <a:schemeClr val="tx1"/>
                        </a:solidFill>
                        <a:latin typeface="Times New Roman"/>
                        <a:ea typeface="+mn-ea"/>
                        <a:cs typeface="+mn-cs"/>
                      </a:endParaRPr>
                    </a:p>
                  </a:txBody>
                  <a:tcPr anchor="ctr"/>
                </a:tc>
                <a:extLst>
                  <a:ext uri="{0D108BD9-81ED-4DB2-BD59-A6C34878D82A}">
                    <a16:rowId xmlns:a16="http://schemas.microsoft.com/office/drawing/2014/main" val="2568451867"/>
                  </a:ext>
                </a:extLst>
              </a:tr>
              <a:tr h="606136">
                <a:tc>
                  <a:txBody>
                    <a:bodyPr/>
                    <a:lstStyle/>
                    <a:p>
                      <a:pPr marL="0" marR="0" lvl="0" indent="0" algn="just">
                        <a:lnSpc>
                          <a:spcPct val="100000"/>
                        </a:lnSpc>
                        <a:spcBef>
                          <a:spcPts val="0"/>
                        </a:spcBef>
                        <a:spcAft>
                          <a:spcPts val="0"/>
                        </a:spcAft>
                        <a:buNone/>
                      </a:pPr>
                      <a:r>
                        <a:rPr lang="fr-FR" sz="1600" b="0" i="0" u="none" strike="noStrike" cap="none" noProof="0">
                          <a:effectLst/>
                          <a:latin typeface="Times New Roman"/>
                        </a:rPr>
                        <a:t>Peut tirer parti des systèmes d'évaluation foncière déjà en place </a:t>
                      </a:r>
                      <a:endParaRPr lang="fr-FR">
                        <a:latin typeface="Times New Roman"/>
                        <a:sym typeface="Arial"/>
                      </a:endParaRPr>
                    </a:p>
                  </a:txBody>
                  <a:tcPr anchor="ctr"/>
                </a:tc>
                <a:tc>
                  <a:txBody>
                    <a:bodyPr/>
                    <a:lstStyle/>
                    <a:p>
                      <a:pPr marL="0" marR="0" lvl="1" indent="0" algn="just">
                        <a:lnSpc>
                          <a:spcPct val="100000"/>
                        </a:lnSpc>
                        <a:spcBef>
                          <a:spcPts val="2133"/>
                        </a:spcBef>
                        <a:spcAft>
                          <a:spcPts val="0"/>
                        </a:spcAft>
                        <a:buClr>
                          <a:srgbClr val="000000"/>
                        </a:buClr>
                        <a:buNone/>
                      </a:pPr>
                      <a:r>
                        <a:rPr lang="fr-FR" sz="1600" b="1" i="0" u="none" strike="noStrike" kern="1200" noProof="0">
                          <a:solidFill>
                            <a:schemeClr val="tx1"/>
                          </a:solidFill>
                          <a:latin typeface="Times New Roman"/>
                          <a:ea typeface="+mn-ea"/>
                          <a:cs typeface="+mn-cs"/>
                        </a:rPr>
                        <a:t>Freiner potentiellement la valorisation immobilière </a:t>
                      </a:r>
                      <a:r>
                        <a:rPr lang="fr-FR" sz="1600" b="0" i="0" u="none" strike="noStrike" kern="1200" noProof="0">
                          <a:solidFill>
                            <a:schemeClr val="tx1"/>
                          </a:solidFill>
                          <a:latin typeface="Times New Roman"/>
                          <a:ea typeface="+mn-ea"/>
                          <a:cs typeface="+mn-cs"/>
                        </a:rPr>
                        <a:t>autours des gares. Il convient donc de bien anticiper les effets induits. </a:t>
                      </a:r>
                    </a:p>
                  </a:txBody>
                  <a:tcPr anchor="ctr"/>
                </a:tc>
                <a:extLst>
                  <a:ext uri="{0D108BD9-81ED-4DB2-BD59-A6C34878D82A}">
                    <a16:rowId xmlns:a16="http://schemas.microsoft.com/office/drawing/2014/main" val="2345139336"/>
                  </a:ext>
                </a:extLst>
              </a:tr>
              <a:tr h="1298863">
                <a:tc>
                  <a:txBody>
                    <a:bodyPr/>
                    <a:lstStyle/>
                    <a:p>
                      <a:pPr marL="0" marR="0" lvl="0" indent="0" algn="just">
                        <a:lnSpc>
                          <a:spcPct val="100000"/>
                        </a:lnSpc>
                        <a:spcBef>
                          <a:spcPts val="0"/>
                        </a:spcBef>
                        <a:spcAft>
                          <a:spcPts val="0"/>
                        </a:spcAft>
                        <a:buNone/>
                      </a:pPr>
                      <a:r>
                        <a:rPr lang="fr-FR" sz="1600" b="0" i="0" u="none" strike="noStrike" kern="1200" cap="none" noProof="0">
                          <a:solidFill>
                            <a:schemeClr val="dk1"/>
                          </a:solidFill>
                          <a:effectLst/>
                          <a:latin typeface="Times New Roman"/>
                          <a:ea typeface="+mn-ea"/>
                          <a:cs typeface="+mn-cs"/>
                        </a:rPr>
                        <a:t>Encourage le développement de terrains non améliorés/sous-utilisés</a:t>
                      </a:r>
                      <a:endParaRPr lang="fr-FR" sz="1600" b="0" i="0" u="none" strike="noStrike" kern="1200" cap="none">
                        <a:solidFill>
                          <a:schemeClr val="dk1"/>
                        </a:solidFill>
                        <a:effectLst/>
                        <a:latin typeface="Times New Roman"/>
                        <a:ea typeface="+mn-ea"/>
                        <a:cs typeface="+mn-cs"/>
                        <a:sym typeface="Arial"/>
                      </a:endParaRPr>
                    </a:p>
                  </a:txBody>
                  <a:tcPr anchor="ctr"/>
                </a:tc>
                <a:tc>
                  <a:txBody>
                    <a:bodyPr/>
                    <a:lstStyle/>
                    <a:p>
                      <a:pPr marL="0" marR="0" lvl="1" indent="0" algn="just">
                        <a:lnSpc>
                          <a:spcPct val="100000"/>
                        </a:lnSpc>
                        <a:spcBef>
                          <a:spcPts val="2133"/>
                        </a:spcBef>
                        <a:spcAft>
                          <a:spcPts val="0"/>
                        </a:spcAft>
                        <a:buClr>
                          <a:srgbClr val="000000"/>
                        </a:buClr>
                        <a:buNone/>
                      </a:pPr>
                      <a:r>
                        <a:rPr lang="fr-FR" sz="1600" b="0" i="0" u="none" strike="noStrike" kern="1200" noProof="0">
                          <a:solidFill>
                            <a:schemeClr val="tx1"/>
                          </a:solidFill>
                          <a:latin typeface="Times New Roman"/>
                          <a:ea typeface="+mn-ea"/>
                          <a:cs typeface="+mn-cs"/>
                        </a:rPr>
                        <a:t>Se pose la </a:t>
                      </a:r>
                      <a:r>
                        <a:rPr lang="fr-FR" sz="1600" b="1" i="0" u="none" strike="noStrike" kern="1200" noProof="0">
                          <a:solidFill>
                            <a:schemeClr val="tx1"/>
                          </a:solidFill>
                          <a:latin typeface="Times New Roman"/>
                          <a:ea typeface="+mn-ea"/>
                          <a:cs typeface="+mn-cs"/>
                        </a:rPr>
                        <a:t>question du périmètre.</a:t>
                      </a:r>
                      <a:r>
                        <a:rPr lang="fr-FR" sz="1600" b="0" i="0" u="none" strike="noStrike" kern="1200" noProof="0">
                          <a:solidFill>
                            <a:schemeClr val="tx1"/>
                          </a:solidFill>
                          <a:latin typeface="Times New Roman"/>
                          <a:ea typeface="+mn-ea"/>
                          <a:cs typeface="+mn-cs"/>
                        </a:rPr>
                        <a:t> Où va s’appliquer la taxe (très proche de la gare, on va plutôt observer une baisse du prix de l’immobilier, mais à quelques centaines de mètre plutôt une augmentation)</a:t>
                      </a:r>
                    </a:p>
                  </a:txBody>
                  <a:tcPr anchor="ctr"/>
                </a:tc>
                <a:extLst>
                  <a:ext uri="{0D108BD9-81ED-4DB2-BD59-A6C34878D82A}">
                    <a16:rowId xmlns:a16="http://schemas.microsoft.com/office/drawing/2014/main" val="3970274950"/>
                  </a:ext>
                </a:extLst>
              </a:tr>
              <a:tr h="796636">
                <a:tc>
                  <a:txBody>
                    <a:bodyPr/>
                    <a:lstStyle/>
                    <a:p>
                      <a:pPr marL="0" lvl="0" indent="0" algn="just" defTabSz="914400">
                        <a:lnSpc>
                          <a:spcPct val="100000"/>
                        </a:lnSpc>
                        <a:spcBef>
                          <a:spcPts val="0"/>
                        </a:spcBef>
                        <a:spcAft>
                          <a:spcPts val="0"/>
                        </a:spcAft>
                        <a:buNone/>
                        <a:tabLst/>
                        <a:defRPr/>
                      </a:pPr>
                      <a:endParaRPr lang="fr-FR" sz="1600" b="0" i="0" u="none" strike="noStrike" cap="none">
                        <a:solidFill>
                          <a:schemeClr val="dk1"/>
                        </a:solidFill>
                        <a:effectLst/>
                        <a:latin typeface="Times New Roman"/>
                        <a:ea typeface="+mn-ea"/>
                        <a:cs typeface="+mn-cs"/>
                        <a:sym typeface="Arial"/>
                      </a:endParaRPr>
                    </a:p>
                  </a:txBody>
                  <a:tcPr anchor="ctr">
                    <a:noFill/>
                  </a:tcPr>
                </a:tc>
                <a:tc>
                  <a:txBody>
                    <a:bodyPr/>
                    <a:lstStyle/>
                    <a:p>
                      <a:pPr marL="0" marR="0" lvl="1" indent="0" algn="just">
                        <a:lnSpc>
                          <a:spcPct val="100000"/>
                        </a:lnSpc>
                        <a:spcBef>
                          <a:spcPts val="2133"/>
                        </a:spcBef>
                        <a:spcAft>
                          <a:spcPts val="0"/>
                        </a:spcAft>
                        <a:buClr>
                          <a:srgbClr val="000000"/>
                        </a:buClr>
                        <a:buNone/>
                      </a:pPr>
                      <a:r>
                        <a:rPr lang="fr-FR" sz="1600" b="1" i="0" u="none" strike="noStrike" kern="1200" noProof="0">
                          <a:solidFill>
                            <a:schemeClr val="tx1"/>
                          </a:solidFill>
                          <a:latin typeface="Times New Roman"/>
                          <a:ea typeface="+mn-ea"/>
                          <a:cs typeface="+mn-cs"/>
                        </a:rPr>
                        <a:t>Atteinte à la propriété</a:t>
                      </a:r>
                      <a:r>
                        <a:rPr lang="fr-FR" sz="1600" b="0" i="0" u="none" strike="noStrike" kern="1200" noProof="0">
                          <a:solidFill>
                            <a:schemeClr val="tx1"/>
                          </a:solidFill>
                          <a:latin typeface="Times New Roman"/>
                          <a:ea typeface="+mn-ea"/>
                          <a:cs typeface="+mn-cs"/>
                        </a:rPr>
                        <a:t> notamment </a:t>
                      </a:r>
                      <a:r>
                        <a:rPr lang="fr-FR" sz="1600" b="1" i="0" u="none" strike="noStrike" kern="1200" noProof="0">
                          <a:solidFill>
                            <a:schemeClr val="tx1"/>
                          </a:solidFill>
                          <a:latin typeface="Times New Roman"/>
                          <a:ea typeface="+mn-ea"/>
                          <a:cs typeface="+mn-cs"/>
                        </a:rPr>
                        <a:t>pour les résidences principale</a:t>
                      </a:r>
                      <a:r>
                        <a:rPr lang="fr-FR" sz="1600" b="0" i="0" u="none" strike="noStrike" kern="1200" noProof="0">
                          <a:solidFill>
                            <a:schemeClr val="tx1"/>
                          </a:solidFill>
                          <a:latin typeface="Times New Roman"/>
                          <a:ea typeface="+mn-ea"/>
                          <a:cs typeface="+mn-cs"/>
                        </a:rPr>
                        <a:t>s sont les plus-values n’était pas taxée jusqu’ici</a:t>
                      </a:r>
                    </a:p>
                  </a:txBody>
                  <a:tcPr anchor="ctr"/>
                </a:tc>
                <a:extLst>
                  <a:ext uri="{0D108BD9-81ED-4DB2-BD59-A6C34878D82A}">
                    <a16:rowId xmlns:a16="http://schemas.microsoft.com/office/drawing/2014/main" val="3554661756"/>
                  </a:ext>
                </a:extLst>
              </a:tr>
              <a:tr h="1108362">
                <a:tc>
                  <a:txBody>
                    <a:bodyPr/>
                    <a:lstStyle/>
                    <a:p>
                      <a:pPr marL="0" lvl="0" indent="0" algn="just" defTabSz="914400">
                        <a:lnSpc>
                          <a:spcPct val="100000"/>
                        </a:lnSpc>
                        <a:spcBef>
                          <a:spcPts val="0"/>
                        </a:spcBef>
                        <a:spcAft>
                          <a:spcPts val="0"/>
                        </a:spcAft>
                        <a:buNone/>
                        <a:tabLst/>
                        <a:defRPr/>
                      </a:pPr>
                      <a:endParaRPr lang="fr-FR" sz="1600" b="0" i="0" u="none" strike="noStrike" cap="none">
                        <a:solidFill>
                          <a:schemeClr val="dk1"/>
                        </a:solidFill>
                        <a:effectLst/>
                        <a:latin typeface="Times New Roman"/>
                        <a:ea typeface="+mn-ea"/>
                        <a:cs typeface="+mn-cs"/>
                        <a:sym typeface="Arial"/>
                      </a:endParaRPr>
                    </a:p>
                  </a:txBody>
                  <a:tcPr anchor="ctr">
                    <a:noFill/>
                  </a:tcPr>
                </a:tc>
                <a:tc>
                  <a:txBody>
                    <a:bodyPr/>
                    <a:lstStyle/>
                    <a:p>
                      <a:pPr lvl="0" algn="just">
                        <a:buNone/>
                      </a:pPr>
                      <a:r>
                        <a:rPr lang="fr-FR" sz="1600" b="0" i="0" u="none" strike="noStrike" noProof="0">
                          <a:solidFill>
                            <a:schemeClr val="tx1"/>
                          </a:solidFill>
                          <a:latin typeface="Times New Roman"/>
                        </a:rPr>
                        <a:t>Complexe à mettre en œuvre pour savoir </a:t>
                      </a:r>
                      <a:r>
                        <a:rPr lang="fr-FR" sz="1600" b="1" i="0" u="none" strike="noStrike" noProof="0">
                          <a:solidFill>
                            <a:schemeClr val="tx1"/>
                          </a:solidFill>
                          <a:latin typeface="Times New Roman"/>
                        </a:rPr>
                        <a:t>quelle augmentation est due à l’installation</a:t>
                      </a:r>
                      <a:r>
                        <a:rPr lang="fr-FR" sz="1600" b="0" i="0" u="none" strike="noStrike" noProof="0">
                          <a:solidFill>
                            <a:schemeClr val="tx1"/>
                          </a:solidFill>
                          <a:latin typeface="Times New Roman"/>
                        </a:rPr>
                        <a:t> d’un nouveau service de transport ou à la densification du territoire</a:t>
                      </a:r>
                      <a:endParaRPr lang="fr-FR">
                        <a:latin typeface="Times New Roman"/>
                      </a:endParaRPr>
                    </a:p>
                  </a:txBody>
                  <a:tcPr anchor="ctr"/>
                </a:tc>
                <a:extLst>
                  <a:ext uri="{0D108BD9-81ED-4DB2-BD59-A6C34878D82A}">
                    <a16:rowId xmlns:a16="http://schemas.microsoft.com/office/drawing/2014/main" val="773024847"/>
                  </a:ext>
                </a:extLst>
              </a:tr>
            </a:tbl>
          </a:graphicData>
        </a:graphic>
      </p:graphicFrame>
    </p:spTree>
    <p:extLst>
      <p:ext uri="{BB962C8B-B14F-4D97-AF65-F5344CB8AC3E}">
        <p14:creationId xmlns:p14="http://schemas.microsoft.com/office/powerpoint/2010/main" val="220456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22F27C-11B0-A81D-EF9B-EB940CAD6AD5}"/>
              </a:ext>
            </a:extLst>
          </p:cNvPr>
          <p:cNvSpPr>
            <a:spLocks noGrp="1"/>
          </p:cNvSpPr>
          <p:nvPr>
            <p:ph type="body" idx="1"/>
          </p:nvPr>
        </p:nvSpPr>
        <p:spPr>
          <a:xfrm>
            <a:off x="950967" y="1536633"/>
            <a:ext cx="8817873" cy="4555200"/>
          </a:xfrm>
        </p:spPr>
        <p:txBody>
          <a:bodyPr/>
          <a:lstStyle/>
          <a:p>
            <a:pPr algn="just"/>
            <a:r>
              <a:rPr lang="fr-FR">
                <a:latin typeface="+mj-lt"/>
              </a:rPr>
              <a:t>Pourquoi parler de la captation foncière </a:t>
            </a:r>
          </a:p>
          <a:p>
            <a:pPr algn="just"/>
            <a:r>
              <a:rPr lang="fr-FR">
                <a:latin typeface="+mj-lt"/>
              </a:rPr>
              <a:t>Son intérêt </a:t>
            </a:r>
          </a:p>
          <a:p>
            <a:pPr algn="just"/>
            <a:r>
              <a:rPr lang="fr-FR">
                <a:latin typeface="+mj-lt"/>
              </a:rPr>
              <a:t>Pourquoi c’est bine de la mettre en place = financement de projet</a:t>
            </a:r>
          </a:p>
          <a:p>
            <a:pPr algn="just"/>
            <a:r>
              <a:rPr lang="fr-FR">
                <a:latin typeface="+mj-lt"/>
              </a:rPr>
              <a:t>Gain en temps de transport dans la valeur des bien mais pas forcément les utilisateurs qui vont en profiter mais les propriétaires fonciers  </a:t>
            </a:r>
          </a:p>
        </p:txBody>
      </p:sp>
      <p:sp>
        <p:nvSpPr>
          <p:cNvPr id="3" name="Titre 2">
            <a:extLst>
              <a:ext uri="{FF2B5EF4-FFF2-40B4-BE49-F238E27FC236}">
                <a16:creationId xmlns:a16="http://schemas.microsoft.com/office/drawing/2014/main" id="{44A8FED4-C4A4-A126-11BC-61FF5ED425D6}"/>
              </a:ext>
            </a:extLst>
          </p:cNvPr>
          <p:cNvSpPr>
            <a:spLocks noGrp="1"/>
          </p:cNvSpPr>
          <p:nvPr>
            <p:ph type="title"/>
          </p:nvPr>
        </p:nvSpPr>
        <p:spPr/>
        <p:txBody>
          <a:bodyPr/>
          <a:lstStyle/>
          <a:p>
            <a:r>
              <a:rPr lang="fr-FR">
                <a:latin typeface="+mj-lt"/>
              </a:rPr>
              <a:t>Contexte actuel </a:t>
            </a:r>
          </a:p>
        </p:txBody>
      </p:sp>
    </p:spTree>
    <p:extLst>
      <p:ext uri="{BB962C8B-B14F-4D97-AF65-F5344CB8AC3E}">
        <p14:creationId xmlns:p14="http://schemas.microsoft.com/office/powerpoint/2010/main" val="199172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a:solidFill>
                  <a:schemeClr val="dk2"/>
                </a:solidFill>
                <a:latin typeface="Times New Roman" panose="02020603050405020304" pitchFamily="18" charset="0"/>
                <a:cs typeface="Times New Roman" panose="02020603050405020304" pitchFamily="18" charset="0"/>
              </a:rPr>
              <a:t>Vente de </a:t>
            </a:r>
            <a:r>
              <a:rPr lang="fr-FR" sz="4000" b="1">
                <a:solidFill>
                  <a:schemeClr val="dk2"/>
                </a:solidFill>
                <a:latin typeface="Times New Roman" panose="02020603050405020304" pitchFamily="18" charset="0"/>
                <a:cs typeface="Times New Roman" panose="02020603050405020304" pitchFamily="18" charset="0"/>
              </a:rPr>
              <a:t>droit d’aménagement </a:t>
            </a:r>
          </a:p>
        </p:txBody>
      </p:sp>
      <p:sp>
        <p:nvSpPr>
          <p:cNvPr id="4" name="Losange 3">
            <a:extLst>
              <a:ext uri="{FF2B5EF4-FFF2-40B4-BE49-F238E27FC236}">
                <a16:creationId xmlns:a16="http://schemas.microsoft.com/office/drawing/2014/main" id="{E0FD9D12-9BAC-FB0B-800B-24375183CB72}"/>
              </a:ext>
            </a:extLst>
          </p:cNvPr>
          <p:cNvSpPr/>
          <p:nvPr/>
        </p:nvSpPr>
        <p:spPr>
          <a:xfrm>
            <a:off x="931250" y="1329320"/>
            <a:ext cx="1030767"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2</a:t>
            </a:r>
            <a:r>
              <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.2</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311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22F27C-11B0-A81D-EF9B-EB940CAD6AD5}"/>
              </a:ext>
            </a:extLst>
          </p:cNvPr>
          <p:cNvSpPr>
            <a:spLocks noGrp="1"/>
          </p:cNvSpPr>
          <p:nvPr>
            <p:ph type="body" idx="1"/>
          </p:nvPr>
        </p:nvSpPr>
        <p:spPr>
          <a:xfrm>
            <a:off x="950967" y="1764494"/>
            <a:ext cx="10124383" cy="4793060"/>
          </a:xfrm>
        </p:spPr>
        <p:txBody>
          <a:bodyPr/>
          <a:lstStyle/>
          <a:p>
            <a:pPr marL="608965" indent="-422910" algn="just">
              <a:buFont typeface="Wingdings"/>
              <a:buChar char="Ø"/>
            </a:pPr>
            <a:r>
              <a:rPr lang="fr-FR" sz="2000" u="sng">
                <a:latin typeface="Times New Roman"/>
                <a:cs typeface="Arial"/>
              </a:rPr>
              <a:t>Principe : </a:t>
            </a:r>
            <a:endParaRPr lang="fr-FR" sz="2000" u="sng">
              <a:latin typeface="Times New Roman"/>
            </a:endParaRPr>
          </a:p>
          <a:p>
            <a:pPr marL="186055" indent="0" algn="just">
              <a:buClr>
                <a:schemeClr val="tx1"/>
              </a:buClr>
              <a:buNone/>
            </a:pPr>
            <a:r>
              <a:rPr lang="fr-FR" sz="2000">
                <a:solidFill>
                  <a:schemeClr val="tx1"/>
                </a:solidFill>
                <a:latin typeface="Times New Roman"/>
                <a:cs typeface="Arial"/>
              </a:rPr>
              <a:t>La puissance publique donne l’opportunité de réaliser des projets de développement autour ou dans les stations, attribue les permis, voire favorise la vente de terrain. </a:t>
            </a:r>
            <a:endParaRPr lang="fr-FR" sz="2000">
              <a:solidFill>
                <a:schemeClr val="tx1"/>
              </a:solidFill>
              <a:latin typeface="Times New Roman"/>
            </a:endParaRPr>
          </a:p>
          <a:p>
            <a:pPr marL="1218565" lvl="1" indent="-422910" algn="just">
              <a:spcBef>
                <a:spcPts val="900"/>
              </a:spcBef>
              <a:buClr>
                <a:schemeClr val="tx1"/>
              </a:buClr>
              <a:buFont typeface="Wingdings" pitchFamily="2" charset="2"/>
              <a:buChar char="q"/>
            </a:pPr>
            <a:r>
              <a:rPr lang="fr-FR" sz="2000">
                <a:solidFill>
                  <a:schemeClr val="tx1"/>
                </a:solidFill>
                <a:latin typeface="Times New Roman"/>
              </a:rPr>
              <a:t>Repose sur le fait que le TCSP augmentera la valeur foncière aux alentours de la zone de desserte. </a:t>
            </a:r>
          </a:p>
          <a:p>
            <a:pPr marL="1218565" lvl="1" indent="-422910" algn="just">
              <a:spcBef>
                <a:spcPts val="900"/>
              </a:spcBef>
              <a:buClr>
                <a:schemeClr val="tx1"/>
              </a:buClr>
              <a:buFont typeface="Wingdings" pitchFamily="2" charset="2"/>
              <a:buChar char="q"/>
            </a:pPr>
            <a:r>
              <a:rPr lang="fr-FR" sz="2000">
                <a:solidFill>
                  <a:schemeClr val="tx1"/>
                </a:solidFill>
                <a:latin typeface="Times New Roman"/>
              </a:rPr>
              <a:t>Permet aux promoteur d’en tirer un bénéfice.</a:t>
            </a:r>
          </a:p>
          <a:p>
            <a:pPr marL="795655" lvl="1" indent="0" algn="just">
              <a:spcBef>
                <a:spcPts val="900"/>
              </a:spcBef>
              <a:buClr>
                <a:schemeClr val="tx1"/>
              </a:buClr>
              <a:buNone/>
            </a:pPr>
            <a:endParaRPr lang="fr-FR" sz="2000">
              <a:solidFill>
                <a:schemeClr val="tx1"/>
              </a:solidFill>
              <a:latin typeface="Times New Roman"/>
            </a:endParaRPr>
          </a:p>
          <a:p>
            <a:pPr marL="528955" indent="-342900" algn="just">
              <a:buFont typeface="Wingdings"/>
              <a:buChar char="Ø"/>
            </a:pPr>
            <a:r>
              <a:rPr lang="fr-FR" sz="2000" u="sng">
                <a:latin typeface="Times New Roman"/>
                <a:cs typeface="Arial"/>
              </a:rPr>
              <a:t>Exemple</a:t>
            </a:r>
          </a:p>
          <a:p>
            <a:pPr marL="1218565" lvl="1" indent="-422910" algn="just">
              <a:buClr>
                <a:schemeClr val="tx1"/>
              </a:buClr>
              <a:buFont typeface="Wingdings" pitchFamily="2" charset="2"/>
              <a:buChar char="q"/>
            </a:pPr>
            <a:r>
              <a:rPr lang="fr-FR" sz="2000">
                <a:solidFill>
                  <a:schemeClr val="tx1"/>
                </a:solidFill>
                <a:latin typeface="Times New Roman"/>
                <a:cs typeface="Arial"/>
              </a:rPr>
              <a:t>Copenhague - financement du TCSP dans le quartier d’</a:t>
            </a:r>
            <a:r>
              <a:rPr lang="fr-FR" sz="2000" err="1">
                <a:solidFill>
                  <a:schemeClr val="tx1"/>
                </a:solidFill>
                <a:latin typeface="Times New Roman"/>
                <a:cs typeface="Arial"/>
              </a:rPr>
              <a:t>Orestad</a:t>
            </a:r>
            <a:r>
              <a:rPr lang="fr-FR" sz="2000">
                <a:solidFill>
                  <a:schemeClr val="tx1"/>
                </a:solidFill>
                <a:latin typeface="Times New Roman"/>
                <a:cs typeface="Arial"/>
              </a:rPr>
              <a:t> en 1990</a:t>
            </a:r>
          </a:p>
        </p:txBody>
      </p:sp>
      <p:sp>
        <p:nvSpPr>
          <p:cNvPr id="5" name="Quadro 1">
            <a:extLst>
              <a:ext uri="{FF2B5EF4-FFF2-40B4-BE49-F238E27FC236}">
                <a16:creationId xmlns:a16="http://schemas.microsoft.com/office/drawing/2014/main" id="{25CED41B-F9C8-2B30-8A89-74C5EFD471A2}"/>
              </a:ext>
            </a:extLst>
          </p:cNvPr>
          <p:cNvSpPr/>
          <p:nvPr/>
        </p:nvSpPr>
        <p:spPr>
          <a:xfrm rot="18876431">
            <a:off x="11556922" y="3780548"/>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re 2">
            <a:extLst>
              <a:ext uri="{FF2B5EF4-FFF2-40B4-BE49-F238E27FC236}">
                <a16:creationId xmlns:a16="http://schemas.microsoft.com/office/drawing/2014/main" id="{F35F1843-271C-0638-41C9-FF7C8D8EF088}"/>
              </a:ext>
            </a:extLst>
          </p:cNvPr>
          <p:cNvSpPr txBox="1">
            <a:spLocks/>
          </p:cNvSpPr>
          <p:nvPr/>
        </p:nvSpPr>
        <p:spPr>
          <a:xfrm>
            <a:off x="950967" y="512064"/>
            <a:ext cx="102900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panose="00000500000000000000" pitchFamily="2" charset="0"/>
                <a:ea typeface="Montserrat"/>
                <a:cs typeface="Arial" panose="020B0604020202020204" pitchFamily="34" charset="0"/>
                <a:sym typeface="Montserrat"/>
              </a:defRPr>
            </a:lvl1pPr>
            <a:lvl2pPr marR="0" lvl="1"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r>
              <a:rPr lang="fr-FR" sz="4400" kern="1200">
                <a:solidFill>
                  <a:schemeClr val="tx1"/>
                </a:solidFill>
                <a:latin typeface="Times New Roman"/>
                <a:ea typeface="+mj-ea"/>
                <a:cs typeface="Times New Roman"/>
              </a:rPr>
              <a:t>Vente de droit d’aménagement </a:t>
            </a:r>
            <a:r>
              <a:rPr lang="fr-FR" sz="4400" kern="1200">
                <a:solidFill>
                  <a:srgbClr val="00B0F0"/>
                </a:solidFill>
                <a:latin typeface="Times New Roman"/>
                <a:ea typeface="+mj-ea"/>
                <a:cs typeface="Times New Roman"/>
              </a:rPr>
              <a:t>: principe.</a:t>
            </a:r>
          </a:p>
        </p:txBody>
      </p:sp>
    </p:spTree>
    <p:extLst>
      <p:ext uri="{BB962C8B-B14F-4D97-AF65-F5344CB8AC3E}">
        <p14:creationId xmlns:p14="http://schemas.microsoft.com/office/powerpoint/2010/main" val="270294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50967" y="1253356"/>
            <a:ext cx="10290000" cy="5604644"/>
          </a:xfrm>
        </p:spPr>
        <p:txBody>
          <a:bodyPr/>
          <a:lstStyle/>
          <a:p>
            <a:pPr marL="608965" indent="-422910" algn="just"/>
            <a:r>
              <a:rPr lang="fr-FR" sz="2000" u="sng">
                <a:latin typeface="Times New Roman"/>
                <a:cs typeface="Arial"/>
              </a:rPr>
              <a:t>Métro de Copenhague (comporte deux lignes et 20km de linéaire)</a:t>
            </a:r>
          </a:p>
          <a:p>
            <a:pPr marL="608965" indent="-422910" algn="just">
              <a:buClr>
                <a:schemeClr val="tx1"/>
              </a:buClr>
              <a:buFont typeface="Wingdings" pitchFamily="2" charset="2"/>
              <a:buChar char="v"/>
            </a:pPr>
            <a:r>
              <a:rPr lang="fr-FR" sz="2000" b="1">
                <a:solidFill>
                  <a:schemeClr val="tx1"/>
                </a:solidFill>
                <a:latin typeface="Times New Roman"/>
                <a:cs typeface="Arial"/>
              </a:rPr>
              <a:t>Contexte</a:t>
            </a:r>
          </a:p>
          <a:p>
            <a:pPr marL="1218565" lvl="1" indent="-422910" algn="just">
              <a:spcBef>
                <a:spcPts val="333"/>
              </a:spcBef>
              <a:buClr>
                <a:schemeClr val="tx1"/>
              </a:buClr>
              <a:buFont typeface="Wingdings" pitchFamily="2" charset="2"/>
              <a:buChar char="Ø"/>
            </a:pPr>
            <a:r>
              <a:rPr lang="fr-FR" sz="1800">
                <a:solidFill>
                  <a:schemeClr val="tx1"/>
                </a:solidFill>
                <a:latin typeface="Times New Roman"/>
              </a:rPr>
              <a:t>Mis en service en 2022 et traverse des quartiers uniquement desservis par le bus et nouvellement construits =&gt; Redynamiser la ville. </a:t>
            </a:r>
          </a:p>
          <a:p>
            <a:pPr marL="1218565" lvl="1" indent="-422910" algn="just">
              <a:spcBef>
                <a:spcPts val="333"/>
              </a:spcBef>
              <a:buClr>
                <a:schemeClr val="tx1"/>
              </a:buClr>
              <a:buFont typeface="Wingdings" pitchFamily="2" charset="2"/>
              <a:buChar char="Ø"/>
            </a:pPr>
            <a:r>
              <a:rPr lang="fr-FR" sz="1800">
                <a:solidFill>
                  <a:schemeClr val="tx1"/>
                </a:solidFill>
                <a:latin typeface="Times New Roman"/>
              </a:rPr>
              <a:t>Quartier d’</a:t>
            </a:r>
            <a:r>
              <a:rPr lang="fr-FR" sz="1800" err="1">
                <a:solidFill>
                  <a:schemeClr val="tx1"/>
                </a:solidFill>
                <a:latin typeface="Times New Roman"/>
              </a:rPr>
              <a:t>Orestad</a:t>
            </a:r>
            <a:r>
              <a:rPr lang="fr-FR" sz="1800">
                <a:solidFill>
                  <a:schemeClr val="tx1"/>
                </a:solidFill>
                <a:latin typeface="Times New Roman"/>
              </a:rPr>
              <a:t> peut valoriser et enclavée. </a:t>
            </a:r>
          </a:p>
          <a:p>
            <a:pPr marL="1218565" lvl="1" indent="-422910" algn="just">
              <a:spcBef>
                <a:spcPts val="333"/>
              </a:spcBef>
              <a:buClr>
                <a:schemeClr val="tx1"/>
              </a:buClr>
              <a:buFont typeface="Wingdings" pitchFamily="2" charset="2"/>
              <a:buChar char="Ø"/>
            </a:pPr>
            <a:r>
              <a:rPr lang="fr-FR" sz="1800">
                <a:solidFill>
                  <a:schemeClr val="tx1"/>
                </a:solidFill>
                <a:latin typeface="Times New Roman"/>
              </a:rPr>
              <a:t>Création d’une société : </a:t>
            </a:r>
            <a:r>
              <a:rPr lang="fr-FR" sz="1800" err="1">
                <a:solidFill>
                  <a:schemeClr val="tx1"/>
                </a:solidFill>
                <a:latin typeface="Times New Roman"/>
              </a:rPr>
              <a:t>Orestad</a:t>
            </a:r>
            <a:r>
              <a:rPr lang="fr-FR" sz="1800">
                <a:solidFill>
                  <a:schemeClr val="tx1"/>
                </a:solidFill>
                <a:latin typeface="Times New Roman"/>
              </a:rPr>
              <a:t> </a:t>
            </a:r>
            <a:r>
              <a:rPr lang="fr-FR" sz="1800" err="1">
                <a:solidFill>
                  <a:schemeClr val="tx1"/>
                </a:solidFill>
                <a:latin typeface="Times New Roman"/>
              </a:rPr>
              <a:t>Developement</a:t>
            </a:r>
            <a:r>
              <a:rPr lang="fr-FR" sz="1800">
                <a:solidFill>
                  <a:schemeClr val="tx1"/>
                </a:solidFill>
                <a:latin typeface="Times New Roman"/>
              </a:rPr>
              <a:t> Corporation (ODC) par l’État (45% des capitaux) et par la veille (55% des capitaux).</a:t>
            </a:r>
          </a:p>
          <a:p>
            <a:pPr marL="1218565" lvl="1" indent="-422910" algn="just">
              <a:spcBef>
                <a:spcPts val="333"/>
              </a:spcBef>
              <a:buFont typeface="Wingdings" pitchFamily="2" charset="2"/>
              <a:buChar char="Ø"/>
            </a:pPr>
            <a:endParaRPr lang="fr-FR" sz="2000">
              <a:solidFill>
                <a:schemeClr val="tx1"/>
              </a:solidFill>
              <a:latin typeface="Times New Roman"/>
            </a:endParaRPr>
          </a:p>
          <a:p>
            <a:pPr marL="608965" indent="-422910" algn="just">
              <a:spcBef>
                <a:spcPts val="333"/>
              </a:spcBef>
              <a:buClr>
                <a:schemeClr val="tx1"/>
              </a:buClr>
              <a:buFont typeface="Wingdings" pitchFamily="2" charset="2"/>
              <a:buChar char="v"/>
            </a:pPr>
            <a:r>
              <a:rPr lang="fr-FR" sz="2000" b="1">
                <a:solidFill>
                  <a:schemeClr val="tx1"/>
                </a:solidFill>
                <a:latin typeface="Times New Roman"/>
                <a:cs typeface="Arial"/>
              </a:rPr>
              <a:t>Programme de la captation de la valeur</a:t>
            </a:r>
          </a:p>
          <a:p>
            <a:pPr marL="1218565" lvl="1" indent="-422910" algn="just">
              <a:spcBef>
                <a:spcPts val="333"/>
              </a:spcBef>
              <a:buClr>
                <a:schemeClr val="tx1"/>
              </a:buClr>
              <a:buFont typeface="Wingdings" pitchFamily="2" charset="2"/>
              <a:buChar char="Ø"/>
            </a:pPr>
            <a:r>
              <a:rPr lang="fr-FR" sz="1800">
                <a:solidFill>
                  <a:schemeClr val="tx1"/>
                </a:solidFill>
                <a:latin typeface="Times New Roman"/>
              </a:rPr>
              <a:t>Fondé sur le principe que l’infrastructure serait financée par la valeur immobilière créée par le métro </a:t>
            </a:r>
            <a:r>
              <a:rPr lang="fr-FR" sz="1800" err="1">
                <a:solidFill>
                  <a:schemeClr val="tx1"/>
                </a:solidFill>
                <a:latin typeface="Times New Roman"/>
              </a:rPr>
              <a:t>Orestad</a:t>
            </a:r>
            <a:r>
              <a:rPr lang="fr-FR" sz="1800">
                <a:solidFill>
                  <a:schemeClr val="tx1"/>
                </a:solidFill>
                <a:latin typeface="Times New Roman"/>
              </a:rPr>
              <a:t> : la valeur des terrains devaient doubler grâce à la desserte du métro.</a:t>
            </a:r>
          </a:p>
          <a:p>
            <a:pPr marL="1218565" lvl="1" indent="-422910" algn="just">
              <a:spcBef>
                <a:spcPts val="333"/>
              </a:spcBef>
              <a:buClr>
                <a:schemeClr val="tx1"/>
              </a:buClr>
              <a:buFont typeface="Wingdings" pitchFamily="2" charset="2"/>
              <a:buChar char="Ø"/>
            </a:pPr>
            <a:r>
              <a:rPr lang="fr-FR" sz="1800">
                <a:solidFill>
                  <a:schemeClr val="tx1"/>
                </a:solidFill>
                <a:latin typeface="Times New Roman"/>
              </a:rPr>
              <a:t>Théorie : ODC emprunte pour construire puis rembourse sur la vente à des promoteurs immobiliers de terrains devenus attractif par le TCSP. La valeur des terrains étaient censée doubler par la desserte du métro.</a:t>
            </a:r>
          </a:p>
          <a:p>
            <a:pPr marL="1218565" lvl="1" indent="-422910" algn="just">
              <a:spcBef>
                <a:spcPts val="333"/>
              </a:spcBef>
              <a:buFont typeface="Wingdings" pitchFamily="2" charset="2"/>
              <a:buChar char="Ø"/>
            </a:pPr>
            <a:endParaRPr lang="fr-FR" sz="2000">
              <a:solidFill>
                <a:schemeClr val="tx1"/>
              </a:solidFill>
              <a:latin typeface="Times New Roman"/>
            </a:endParaRPr>
          </a:p>
          <a:p>
            <a:pPr marL="608965" indent="-422910" algn="just">
              <a:spcBef>
                <a:spcPts val="333"/>
              </a:spcBef>
              <a:buClr>
                <a:schemeClr val="tx1"/>
              </a:buClr>
              <a:buFont typeface="Wingdings" pitchFamily="2" charset="2"/>
              <a:buChar char="v"/>
            </a:pPr>
            <a:r>
              <a:rPr lang="fr-FR" sz="2000" b="1">
                <a:solidFill>
                  <a:schemeClr val="tx1"/>
                </a:solidFill>
                <a:latin typeface="Times New Roman"/>
                <a:cs typeface="Arial"/>
              </a:rPr>
              <a:t>ODC, donc les pouvoirs publics, prend le risque immobilier.</a:t>
            </a:r>
          </a:p>
          <a:p>
            <a:pPr marL="608965" indent="-422910" algn="just">
              <a:spcBef>
                <a:spcPts val="333"/>
              </a:spcBef>
              <a:buFont typeface="Wingdings" pitchFamily="2" charset="2"/>
              <a:buChar char="Ø"/>
            </a:pPr>
            <a:endParaRPr lang="fr-FR" sz="2000">
              <a:solidFill>
                <a:schemeClr val="tx1"/>
              </a:solidFill>
              <a:latin typeface="Times New Roman"/>
            </a:endParaRPr>
          </a:p>
          <a:p>
            <a:pPr marL="1218565" lvl="1" indent="-422910" algn="just">
              <a:spcBef>
                <a:spcPts val="333"/>
              </a:spcBef>
              <a:buFont typeface="Wingdings" pitchFamily="2" charset="2"/>
              <a:buChar char="Ø"/>
            </a:pPr>
            <a:endParaRPr lang="fr-FR" sz="2000">
              <a:solidFill>
                <a:schemeClr val="tx1"/>
              </a:solidFill>
              <a:latin typeface="Times New Roman"/>
            </a:endParaRPr>
          </a:p>
        </p:txBody>
      </p:sp>
      <p:sp>
        <p:nvSpPr>
          <p:cNvPr id="5" name="Quadro 1">
            <a:extLst>
              <a:ext uri="{FF2B5EF4-FFF2-40B4-BE49-F238E27FC236}">
                <a16:creationId xmlns:a16="http://schemas.microsoft.com/office/drawing/2014/main" id="{39527002-9E5B-46FA-F650-0C44557C85A7}"/>
              </a:ext>
            </a:extLst>
          </p:cNvPr>
          <p:cNvSpPr/>
          <p:nvPr/>
        </p:nvSpPr>
        <p:spPr>
          <a:xfrm rot="18876431">
            <a:off x="10665526" y="-777075"/>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Quadro 1">
            <a:extLst>
              <a:ext uri="{FF2B5EF4-FFF2-40B4-BE49-F238E27FC236}">
                <a16:creationId xmlns:a16="http://schemas.microsoft.com/office/drawing/2014/main" id="{971EFE6D-02B0-8E72-2D2A-5B6096E384F7}"/>
              </a:ext>
            </a:extLst>
          </p:cNvPr>
          <p:cNvSpPr/>
          <p:nvPr/>
        </p:nvSpPr>
        <p:spPr>
          <a:xfrm rot="18876431">
            <a:off x="11091096" y="10857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re 2">
            <a:extLst>
              <a:ext uri="{FF2B5EF4-FFF2-40B4-BE49-F238E27FC236}">
                <a16:creationId xmlns:a16="http://schemas.microsoft.com/office/drawing/2014/main" id="{F74A88AD-D78C-1516-C017-C8A7C1CD0B48}"/>
              </a:ext>
            </a:extLst>
          </p:cNvPr>
          <p:cNvSpPr txBox="1">
            <a:spLocks/>
          </p:cNvSpPr>
          <p:nvPr/>
        </p:nvSpPr>
        <p:spPr>
          <a:xfrm>
            <a:off x="959513" y="373862"/>
            <a:ext cx="102900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panose="00000500000000000000" pitchFamily="2" charset="0"/>
                <a:ea typeface="Montserrat"/>
                <a:cs typeface="Arial" panose="020B0604020202020204" pitchFamily="34" charset="0"/>
                <a:sym typeface="Montserrat"/>
              </a:defRPr>
            </a:lvl1pPr>
            <a:lvl2pPr marR="0" lvl="1"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r>
              <a:rPr lang="fr-FR" sz="4400" kern="1200">
                <a:solidFill>
                  <a:schemeClr val="tx1"/>
                </a:solidFill>
                <a:latin typeface="Times New Roman" panose="02020603050405020304" pitchFamily="18" charset="0"/>
                <a:ea typeface="+mj-ea"/>
                <a:cs typeface="Times New Roman" panose="02020603050405020304" pitchFamily="18" charset="0"/>
              </a:rPr>
              <a:t>Vente de droit d’aménagement : </a:t>
            </a:r>
            <a:r>
              <a:rPr lang="fr-FR" sz="4400" kern="1200">
                <a:solidFill>
                  <a:srgbClr val="00B0F0"/>
                </a:solidFill>
                <a:latin typeface="Times New Roman" panose="02020603050405020304" pitchFamily="18" charset="0"/>
                <a:ea typeface="+mj-ea"/>
                <a:cs typeface="Times New Roman" panose="02020603050405020304" pitchFamily="18" charset="0"/>
              </a:rPr>
              <a:t>exemple</a:t>
            </a:r>
          </a:p>
        </p:txBody>
      </p:sp>
    </p:spTree>
    <p:extLst>
      <p:ext uri="{BB962C8B-B14F-4D97-AF65-F5344CB8AC3E}">
        <p14:creationId xmlns:p14="http://schemas.microsoft.com/office/powerpoint/2010/main" val="208884316"/>
      </p:ext>
    </p:extLst>
  </p:cSld>
  <p:clrMapOvr>
    <a:overrideClrMapping bg1="lt1" tx1="dk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48017" y="1536633"/>
            <a:ext cx="10290000" cy="5321367"/>
          </a:xfrm>
        </p:spPr>
        <p:txBody>
          <a:bodyPr/>
          <a:lstStyle/>
          <a:p>
            <a:pPr marL="608965" indent="-422910" algn="just">
              <a:buClr>
                <a:schemeClr val="tx1"/>
              </a:buClr>
              <a:buFont typeface="Wingdings" pitchFamily="2" charset="2"/>
              <a:buChar char="v"/>
            </a:pPr>
            <a:r>
              <a:rPr lang="fr-FR" sz="2000" b="1">
                <a:solidFill>
                  <a:schemeClr val="tx1"/>
                </a:solidFill>
                <a:latin typeface="Times New Roman"/>
                <a:cs typeface="Arial"/>
              </a:rPr>
              <a:t>Limites </a:t>
            </a:r>
            <a:endParaRPr lang="fr-FR" sz="2000" b="1">
              <a:solidFill>
                <a:schemeClr val="tx1"/>
              </a:solidFill>
              <a:latin typeface="Times New Roman"/>
            </a:endParaRPr>
          </a:p>
          <a:p>
            <a:pPr marL="608965" indent="-422910" algn="just">
              <a:spcBef>
                <a:spcPts val="933"/>
              </a:spcBef>
              <a:buClr>
                <a:schemeClr val="tx1"/>
              </a:buClr>
              <a:buFont typeface="Wingdings" pitchFamily="2" charset="2"/>
              <a:buChar char="Ø"/>
            </a:pPr>
            <a:r>
              <a:rPr lang="fr-FR" sz="1800">
                <a:solidFill>
                  <a:schemeClr val="tx1"/>
                </a:solidFill>
                <a:latin typeface="Times New Roman"/>
                <a:cs typeface="Arial"/>
              </a:rPr>
              <a:t>Au lieu de doubler, la valeur des terrains n’a gagné que 10 à 15%, ce qui s’explique en partie par deux facteurs : </a:t>
            </a:r>
            <a:endParaRPr lang="fr-FR" sz="1800">
              <a:solidFill>
                <a:schemeClr val="tx1"/>
              </a:solidFill>
              <a:latin typeface="Times New Roman"/>
            </a:endParaRPr>
          </a:p>
          <a:p>
            <a:pPr marL="1828165" lvl="2" indent="-422910" algn="just">
              <a:spcBef>
                <a:spcPts val="933"/>
              </a:spcBef>
              <a:buClr>
                <a:schemeClr val="tx1"/>
              </a:buClr>
              <a:buFont typeface="Wingdings" pitchFamily="2" charset="2"/>
              <a:buChar char="Ø"/>
            </a:pPr>
            <a:r>
              <a:rPr lang="fr-FR" sz="1800" err="1">
                <a:solidFill>
                  <a:schemeClr val="tx1"/>
                </a:solidFill>
                <a:latin typeface="Times New Roman"/>
              </a:rPr>
              <a:t>Orestad</a:t>
            </a:r>
            <a:r>
              <a:rPr lang="fr-FR" sz="1800">
                <a:solidFill>
                  <a:schemeClr val="tx1"/>
                </a:solidFill>
                <a:latin typeface="Times New Roman"/>
              </a:rPr>
              <a:t> n’est pas un quartier de l’hypercentre, ce qui amoindrit son attractivité auprès des habitants et des investisseurs. </a:t>
            </a:r>
          </a:p>
          <a:p>
            <a:pPr marL="1828165" lvl="2" indent="-422910" algn="just">
              <a:spcBef>
                <a:spcPts val="933"/>
              </a:spcBef>
              <a:buClr>
                <a:schemeClr val="tx1"/>
              </a:buClr>
              <a:buFont typeface="Wingdings" pitchFamily="2" charset="2"/>
              <a:buChar char="Ø"/>
            </a:pPr>
            <a:r>
              <a:rPr lang="fr-FR" sz="1800">
                <a:solidFill>
                  <a:schemeClr val="tx1"/>
                </a:solidFill>
                <a:latin typeface="Times New Roman"/>
              </a:rPr>
              <a:t>Concurrence entre les nouveaux quartiers.</a:t>
            </a:r>
          </a:p>
          <a:p>
            <a:pPr marL="1828165" lvl="2" indent="-422910" algn="just">
              <a:spcBef>
                <a:spcPts val="933"/>
              </a:spcBef>
              <a:buClr>
                <a:schemeClr val="tx1"/>
              </a:buClr>
              <a:buFont typeface="Wingdings" pitchFamily="2" charset="2"/>
              <a:buChar char="Ø"/>
            </a:pPr>
            <a:r>
              <a:rPr lang="fr-FR" sz="1800">
                <a:solidFill>
                  <a:schemeClr val="tx1"/>
                </a:solidFill>
                <a:latin typeface="Times New Roman"/>
              </a:rPr>
              <a:t>2002, année de la mise en service du métro, en pleine période de crise financière internationale.</a:t>
            </a:r>
          </a:p>
          <a:p>
            <a:pPr marL="1828165" lvl="2" indent="-422910" algn="just">
              <a:spcBef>
                <a:spcPts val="933"/>
              </a:spcBef>
              <a:buClr>
                <a:schemeClr val="tx1"/>
              </a:buClr>
              <a:buFont typeface="Wingdings" pitchFamily="2" charset="2"/>
              <a:buChar char="Ø"/>
            </a:pPr>
            <a:r>
              <a:rPr lang="fr-FR" sz="1800">
                <a:solidFill>
                  <a:schemeClr val="tx1"/>
                </a:solidFill>
                <a:latin typeface="Times New Roman"/>
              </a:rPr>
              <a:t>Les terrains ont été bradés pour les rendre attractif</a:t>
            </a:r>
          </a:p>
          <a:p>
            <a:pPr marL="608965" indent="-422910" algn="just">
              <a:spcBef>
                <a:spcPts val="900"/>
              </a:spcBef>
              <a:buClr>
                <a:schemeClr val="tx1"/>
              </a:buClr>
              <a:buFont typeface="Wingdings" pitchFamily="2" charset="2"/>
              <a:buChar char="Ø"/>
            </a:pPr>
            <a:r>
              <a:rPr lang="fr-FR" sz="1800">
                <a:solidFill>
                  <a:schemeClr val="tx1"/>
                </a:solidFill>
                <a:latin typeface="Times New Roman"/>
                <a:cs typeface="Arial"/>
              </a:rPr>
              <a:t>Difficultés au niveau du projet du métro n’a pas coûté 750M € mais 1,5 Md€.</a:t>
            </a:r>
          </a:p>
          <a:p>
            <a:pPr marL="608965" indent="-422910" algn="just">
              <a:spcBef>
                <a:spcPts val="900"/>
              </a:spcBef>
              <a:buClr>
                <a:schemeClr val="tx1"/>
              </a:buClr>
              <a:buFont typeface="Wingdings" pitchFamily="2" charset="2"/>
              <a:buChar char="Ø"/>
            </a:pPr>
            <a:r>
              <a:rPr lang="fr-FR" sz="1800">
                <a:solidFill>
                  <a:schemeClr val="tx1"/>
                </a:solidFill>
                <a:latin typeface="Times New Roman"/>
                <a:cs typeface="Arial"/>
              </a:rPr>
              <a:t>Fréquentation et donc recettes voyageurs étaient plus faibles que prévues.</a:t>
            </a:r>
          </a:p>
          <a:p>
            <a:pPr marL="1218565" lvl="1" indent="-422910" algn="just">
              <a:spcBef>
                <a:spcPts val="900"/>
              </a:spcBef>
              <a:buClr>
                <a:schemeClr val="tx1"/>
              </a:buClr>
              <a:buFont typeface="Wingdings" pitchFamily="2" charset="2"/>
              <a:buChar char="Ø"/>
            </a:pPr>
            <a:r>
              <a:rPr lang="fr-FR" sz="1800">
                <a:solidFill>
                  <a:schemeClr val="tx1"/>
                </a:solidFill>
                <a:latin typeface="Times New Roman"/>
              </a:rPr>
              <a:t>Difficulté à priori de l’attractivité future d’un territoire : peu de terrains vendus dans les premières années, lente arrivée des habitants et des entreprises </a:t>
            </a:r>
          </a:p>
          <a:p>
            <a:pPr marL="608965" indent="-422910" algn="just">
              <a:buClr>
                <a:schemeClr val="tx1"/>
              </a:buClr>
              <a:buFont typeface="Wingdings" pitchFamily="2" charset="2"/>
              <a:buChar char="Ø"/>
            </a:pPr>
            <a:endParaRPr lang="fr-FR" sz="2000">
              <a:solidFill>
                <a:schemeClr val="tx1"/>
              </a:solidFill>
              <a:latin typeface="Times New Roman"/>
            </a:endParaRPr>
          </a:p>
        </p:txBody>
      </p:sp>
      <p:sp>
        <p:nvSpPr>
          <p:cNvPr id="3" name="Titre 2">
            <a:extLst>
              <a:ext uri="{FF2B5EF4-FFF2-40B4-BE49-F238E27FC236}">
                <a16:creationId xmlns:a16="http://schemas.microsoft.com/office/drawing/2014/main" id="{F6915E28-856A-DAFA-7D8F-7E155DBBDAA9}"/>
              </a:ext>
            </a:extLst>
          </p:cNvPr>
          <p:cNvSpPr>
            <a:spLocks noGrp="1"/>
          </p:cNvSpPr>
          <p:nvPr>
            <p:ph type="title"/>
          </p:nvPr>
        </p:nvSpPr>
        <p:spPr/>
        <p:txBody>
          <a:bodyPr/>
          <a:lstStyle/>
          <a:p>
            <a:r>
              <a:rPr lang="fr-FR" sz="4400" kern="1200">
                <a:solidFill>
                  <a:schemeClr val="tx1"/>
                </a:solidFill>
                <a:latin typeface="Times New Roman" panose="02020603050405020304" pitchFamily="18" charset="0"/>
                <a:ea typeface="+mj-ea"/>
                <a:cs typeface="Times New Roman" panose="02020603050405020304" pitchFamily="18" charset="0"/>
              </a:rPr>
              <a:t>Vente de droit d’aménagement : </a:t>
            </a:r>
            <a:r>
              <a:rPr lang="fr-FR" sz="4400" kern="1200">
                <a:solidFill>
                  <a:srgbClr val="00B0F0"/>
                </a:solidFill>
                <a:latin typeface="Times New Roman" panose="02020603050405020304" pitchFamily="18" charset="0"/>
                <a:ea typeface="+mj-ea"/>
                <a:cs typeface="Times New Roman" panose="02020603050405020304" pitchFamily="18" charset="0"/>
              </a:rPr>
              <a:t>exemple</a:t>
            </a:r>
          </a:p>
        </p:txBody>
      </p:sp>
      <p:sp>
        <p:nvSpPr>
          <p:cNvPr id="5" name="Quadro 1">
            <a:extLst>
              <a:ext uri="{FF2B5EF4-FFF2-40B4-BE49-F238E27FC236}">
                <a16:creationId xmlns:a16="http://schemas.microsoft.com/office/drawing/2014/main" id="{730C7428-9731-E29E-B2B6-8D26D063E186}"/>
              </a:ext>
            </a:extLst>
          </p:cNvPr>
          <p:cNvSpPr/>
          <p:nvPr/>
        </p:nvSpPr>
        <p:spPr>
          <a:xfrm rot="18876431">
            <a:off x="11254998" y="4326887"/>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857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80FCC2-614F-5216-4EDD-F38EEE7526EA}"/>
              </a:ext>
            </a:extLst>
          </p:cNvPr>
          <p:cNvSpPr>
            <a:spLocks noGrp="1"/>
          </p:cNvSpPr>
          <p:nvPr>
            <p:ph type="body" idx="1"/>
          </p:nvPr>
        </p:nvSpPr>
        <p:spPr>
          <a:xfrm>
            <a:off x="472403" y="1348625"/>
            <a:ext cx="5866032" cy="5197453"/>
          </a:xfrm>
        </p:spPr>
        <p:txBody>
          <a:bodyPr/>
          <a:lstStyle/>
          <a:p>
            <a:pPr marL="608965" indent="-422910" algn="just">
              <a:buClr>
                <a:schemeClr val="tx1"/>
              </a:buClr>
              <a:buFont typeface="Wingdings" pitchFamily="2" charset="2"/>
              <a:buChar char="v"/>
            </a:pPr>
            <a:r>
              <a:rPr lang="fr-FR" sz="2000" b="1">
                <a:solidFill>
                  <a:schemeClr val="tx1"/>
                </a:solidFill>
                <a:latin typeface="Times New Roman"/>
                <a:cs typeface="Arial"/>
              </a:rPr>
              <a:t>Une réussite après coup …</a:t>
            </a:r>
          </a:p>
          <a:p>
            <a:pPr marL="186055" indent="0" algn="just">
              <a:buClr>
                <a:schemeClr val="tx1"/>
              </a:buClr>
              <a:buNone/>
            </a:pPr>
            <a:endParaRPr lang="fr-FR" sz="1600" b="1">
              <a:solidFill>
                <a:schemeClr val="tx1"/>
              </a:solidFill>
              <a:latin typeface="Times New Roman"/>
            </a:endParaRPr>
          </a:p>
          <a:p>
            <a:pPr marL="608965" indent="-422910" algn="just">
              <a:buClr>
                <a:schemeClr val="tx1"/>
              </a:buClr>
              <a:buFont typeface="Wingdings" pitchFamily="2" charset="2"/>
              <a:buChar char="Ø"/>
            </a:pPr>
            <a:r>
              <a:rPr lang="fr-FR" sz="1800">
                <a:solidFill>
                  <a:schemeClr val="tx1"/>
                </a:solidFill>
                <a:latin typeface="Times New Roman"/>
                <a:cs typeface="Arial"/>
              </a:rPr>
              <a:t>La ville de Copenhague a poursuivi son Schéma Directeur du quartier d’</a:t>
            </a:r>
            <a:r>
              <a:rPr lang="fr-FR" sz="1800" err="1">
                <a:solidFill>
                  <a:schemeClr val="tx1"/>
                </a:solidFill>
                <a:latin typeface="Times New Roman"/>
                <a:cs typeface="Arial"/>
              </a:rPr>
              <a:t>Orestad</a:t>
            </a:r>
            <a:r>
              <a:rPr lang="fr-FR" sz="1800">
                <a:solidFill>
                  <a:schemeClr val="tx1"/>
                </a:solidFill>
                <a:latin typeface="Times New Roman"/>
                <a:cs typeface="Arial"/>
              </a:rPr>
              <a:t>. Le quartier a fini par se développer, engendrant une hausse de la fréquentation du métro.</a:t>
            </a:r>
          </a:p>
          <a:p>
            <a:pPr marL="795655" lvl="1" indent="0" algn="just">
              <a:buClr>
                <a:schemeClr val="tx1"/>
              </a:buClr>
              <a:buNone/>
            </a:pPr>
            <a:endParaRPr lang="fr-FR" sz="1800">
              <a:solidFill>
                <a:schemeClr val="tx1"/>
              </a:solidFill>
              <a:latin typeface="Times New Roman"/>
            </a:endParaRPr>
          </a:p>
          <a:p>
            <a:pPr marL="608965" indent="-422910" algn="just">
              <a:buClr>
                <a:schemeClr val="tx1"/>
              </a:buClr>
              <a:buFont typeface="Wingdings" pitchFamily="2" charset="2"/>
              <a:buChar char="Ø"/>
            </a:pPr>
            <a:r>
              <a:rPr lang="fr-FR" sz="1800">
                <a:solidFill>
                  <a:schemeClr val="tx1"/>
                </a:solidFill>
                <a:latin typeface="Times New Roman"/>
                <a:cs typeface="Arial"/>
              </a:rPr>
              <a:t>Plus largement, le modèle mixte urbain/transport a permis à la ville de se doter d’un métro sans supporter l’intégralité du coût initial.</a:t>
            </a:r>
          </a:p>
          <a:p>
            <a:pPr marL="1218565" lvl="1" indent="-422910" algn="just">
              <a:spcBef>
                <a:spcPts val="900"/>
              </a:spcBef>
              <a:buClr>
                <a:schemeClr val="tx1"/>
              </a:buClr>
              <a:buFont typeface="Wingdings" pitchFamily="2" charset="2"/>
              <a:buChar char="Ø"/>
            </a:pPr>
            <a:r>
              <a:rPr lang="fr-FR" sz="1800">
                <a:solidFill>
                  <a:schemeClr val="tx1"/>
                </a:solidFill>
                <a:latin typeface="Times New Roman"/>
              </a:rPr>
              <a:t>60% du besoin en financement a été couvert ; </a:t>
            </a:r>
          </a:p>
          <a:p>
            <a:pPr lvl="1" algn="just">
              <a:spcBef>
                <a:spcPts val="900"/>
              </a:spcBef>
              <a:buClr>
                <a:schemeClr val="tx1"/>
              </a:buClr>
              <a:buFont typeface="Wingdings" pitchFamily="2" charset="2"/>
              <a:buChar char="Ø"/>
            </a:pPr>
            <a:r>
              <a:rPr lang="fr-FR" sz="1800">
                <a:solidFill>
                  <a:schemeClr val="tx1"/>
                </a:solidFill>
                <a:latin typeface="Times New Roman"/>
                <a:cs typeface="Arial"/>
              </a:rPr>
              <a:t>Sur le long terme : La fréquentation du réseau augmente, alimente le cercle vertueux : </a:t>
            </a:r>
            <a:endParaRPr lang="fr-FR" sz="1800">
              <a:solidFill>
                <a:schemeClr val="tx1"/>
              </a:solidFill>
              <a:latin typeface="Times New Roman"/>
            </a:endParaRPr>
          </a:p>
          <a:p>
            <a:pPr marL="1218565" lvl="1" indent="-422910" algn="just">
              <a:spcBef>
                <a:spcPts val="900"/>
              </a:spcBef>
              <a:buClr>
                <a:schemeClr val="tx1"/>
              </a:buClr>
              <a:buFont typeface="Wingdings" pitchFamily="2" charset="2"/>
              <a:buChar char="Ø"/>
            </a:pPr>
            <a:r>
              <a:rPr lang="fr-FR" sz="1800">
                <a:solidFill>
                  <a:schemeClr val="tx1"/>
                </a:solidFill>
                <a:latin typeface="Times New Roman"/>
              </a:rPr>
              <a:t>Quartier attractif </a:t>
            </a:r>
            <a:r>
              <a:rPr lang="fr-FR" sz="1800">
                <a:solidFill>
                  <a:schemeClr val="tx1"/>
                </a:solidFill>
                <a:latin typeface="Times New Roman"/>
                <a:sym typeface="Wingdings" pitchFamily="2" charset="2"/>
              </a:rPr>
              <a:t> Prix de l’immobilier augmente  Fréquentation des transport augmente  Recette tarifaire en hausse.</a:t>
            </a:r>
            <a:endParaRPr lang="fr-FR" sz="1800">
              <a:solidFill>
                <a:schemeClr val="tx1"/>
              </a:solidFill>
              <a:latin typeface="Times New Roman"/>
            </a:endParaRPr>
          </a:p>
        </p:txBody>
      </p:sp>
      <p:sp>
        <p:nvSpPr>
          <p:cNvPr id="3" name="Titre 2">
            <a:extLst>
              <a:ext uri="{FF2B5EF4-FFF2-40B4-BE49-F238E27FC236}">
                <a16:creationId xmlns:a16="http://schemas.microsoft.com/office/drawing/2014/main" id="{E0195997-7C34-59A6-A970-F49FA5A2C434}"/>
              </a:ext>
            </a:extLst>
          </p:cNvPr>
          <p:cNvSpPr>
            <a:spLocks noGrp="1"/>
          </p:cNvSpPr>
          <p:nvPr>
            <p:ph type="title"/>
          </p:nvPr>
        </p:nvSpPr>
        <p:spPr/>
        <p:txBody>
          <a:bodyPr/>
          <a:lstStyle/>
          <a:p>
            <a:r>
              <a:rPr lang="fr-FR" sz="4400" kern="1200">
                <a:solidFill>
                  <a:schemeClr val="tx1"/>
                </a:solidFill>
                <a:latin typeface="Times New Roman" panose="02020603050405020304" pitchFamily="18" charset="0"/>
                <a:ea typeface="+mj-ea"/>
                <a:cs typeface="Times New Roman" panose="02020603050405020304" pitchFamily="18" charset="0"/>
              </a:rPr>
              <a:t>Vente de droit d’aménagement : </a:t>
            </a:r>
            <a:r>
              <a:rPr lang="fr-FR" sz="4400" kern="1200">
                <a:solidFill>
                  <a:srgbClr val="00B0F0"/>
                </a:solidFill>
                <a:latin typeface="Times New Roman" panose="02020603050405020304" pitchFamily="18" charset="0"/>
                <a:ea typeface="+mj-ea"/>
                <a:cs typeface="Times New Roman" panose="02020603050405020304" pitchFamily="18" charset="0"/>
              </a:rPr>
              <a:t>exemple</a:t>
            </a:r>
          </a:p>
        </p:txBody>
      </p:sp>
      <p:pic>
        <p:nvPicPr>
          <p:cNvPr id="4" name="Image 3">
            <a:extLst>
              <a:ext uri="{FF2B5EF4-FFF2-40B4-BE49-F238E27FC236}">
                <a16:creationId xmlns:a16="http://schemas.microsoft.com/office/drawing/2014/main" id="{C3313925-A89D-6D67-6305-42CAF42FCD2B}"/>
              </a:ext>
            </a:extLst>
          </p:cNvPr>
          <p:cNvPicPr>
            <a:picLocks noChangeAspect="1"/>
          </p:cNvPicPr>
          <p:nvPr/>
        </p:nvPicPr>
        <p:blipFill>
          <a:blip r:embed="rId3"/>
          <a:stretch>
            <a:fillRect/>
          </a:stretch>
        </p:blipFill>
        <p:spPr>
          <a:xfrm>
            <a:off x="6539718" y="1839482"/>
            <a:ext cx="5652282" cy="2821259"/>
          </a:xfrm>
          <a:prstGeom prst="rect">
            <a:avLst/>
          </a:prstGeom>
        </p:spPr>
      </p:pic>
    </p:spTree>
    <p:extLst>
      <p:ext uri="{BB962C8B-B14F-4D97-AF65-F5344CB8AC3E}">
        <p14:creationId xmlns:p14="http://schemas.microsoft.com/office/powerpoint/2010/main" val="1934234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195997-7C34-59A6-A970-F49FA5A2C434}"/>
              </a:ext>
            </a:extLst>
          </p:cNvPr>
          <p:cNvSpPr>
            <a:spLocks noGrp="1"/>
          </p:cNvSpPr>
          <p:nvPr>
            <p:ph type="title"/>
          </p:nvPr>
        </p:nvSpPr>
        <p:spPr/>
        <p:txBody>
          <a:bodyPr/>
          <a:lstStyle/>
          <a:p>
            <a:r>
              <a:rPr lang="fr-FR">
                <a:latin typeface="Times New Roman"/>
                <a:cs typeface="Arial"/>
              </a:rPr>
              <a:t>Synthèse : </a:t>
            </a:r>
            <a:endParaRPr lang="fr-FR">
              <a:latin typeface="Times New Roman"/>
            </a:endParaRPr>
          </a:p>
        </p:txBody>
      </p:sp>
      <p:graphicFrame>
        <p:nvGraphicFramePr>
          <p:cNvPr id="4" name="Tableau 4">
            <a:extLst>
              <a:ext uri="{FF2B5EF4-FFF2-40B4-BE49-F238E27FC236}">
                <a16:creationId xmlns:a16="http://schemas.microsoft.com/office/drawing/2014/main" id="{B5C5E484-62AF-0262-3DFA-F7E1E6A65BB7}"/>
              </a:ext>
            </a:extLst>
          </p:cNvPr>
          <p:cNvGraphicFramePr>
            <a:graphicFrameLocks noGrp="1"/>
          </p:cNvGraphicFramePr>
          <p:nvPr>
            <p:extLst>
              <p:ext uri="{D42A27DB-BD31-4B8C-83A1-F6EECF244321}">
                <p14:modId xmlns:p14="http://schemas.microsoft.com/office/powerpoint/2010/main" val="103380869"/>
              </p:ext>
            </p:extLst>
          </p:nvPr>
        </p:nvGraphicFramePr>
        <p:xfrm>
          <a:off x="475450" y="1306512"/>
          <a:ext cx="11241034" cy="5349470"/>
        </p:xfrm>
        <a:graphic>
          <a:graphicData uri="http://schemas.openxmlformats.org/drawingml/2006/table">
            <a:tbl>
              <a:tblPr firstRow="1" bandRow="1">
                <a:tableStyleId>{5C22544A-7EE6-4342-B048-85BDC9FD1C3A}</a:tableStyleId>
              </a:tblPr>
              <a:tblGrid>
                <a:gridCol w="5620517">
                  <a:extLst>
                    <a:ext uri="{9D8B030D-6E8A-4147-A177-3AD203B41FA5}">
                      <a16:colId xmlns:a16="http://schemas.microsoft.com/office/drawing/2014/main" val="4269124882"/>
                    </a:ext>
                  </a:extLst>
                </a:gridCol>
                <a:gridCol w="5620517">
                  <a:extLst>
                    <a:ext uri="{9D8B030D-6E8A-4147-A177-3AD203B41FA5}">
                      <a16:colId xmlns:a16="http://schemas.microsoft.com/office/drawing/2014/main" val="2487095798"/>
                    </a:ext>
                  </a:extLst>
                </a:gridCol>
              </a:tblGrid>
              <a:tr h="399116">
                <a:tc>
                  <a:txBody>
                    <a:bodyPr/>
                    <a:lstStyle/>
                    <a:p>
                      <a:pPr algn="ctr"/>
                      <a:r>
                        <a:rPr lang="fr-FR">
                          <a:latin typeface="Times New Roman"/>
                        </a:rPr>
                        <a:t>Points positifs</a:t>
                      </a:r>
                    </a:p>
                  </a:txBody>
                  <a:tcPr/>
                </a:tc>
                <a:tc>
                  <a:txBody>
                    <a:bodyPr/>
                    <a:lstStyle/>
                    <a:p>
                      <a:pPr algn="ctr"/>
                      <a:r>
                        <a:rPr lang="fr-FR">
                          <a:latin typeface="Times New Roman"/>
                        </a:rPr>
                        <a:t>Points négatifs</a:t>
                      </a:r>
                    </a:p>
                  </a:txBody>
                  <a:tcPr/>
                </a:tc>
                <a:extLst>
                  <a:ext uri="{0D108BD9-81ED-4DB2-BD59-A6C34878D82A}">
                    <a16:rowId xmlns:a16="http://schemas.microsoft.com/office/drawing/2014/main" val="3888890348"/>
                  </a:ext>
                </a:extLst>
              </a:tr>
              <a:tr h="11324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u="none" strike="noStrike" cap="none">
                          <a:solidFill>
                            <a:schemeClr val="dk1"/>
                          </a:solidFill>
                          <a:effectLst/>
                          <a:latin typeface="Times New Roman"/>
                          <a:sym typeface="Arial"/>
                        </a:rPr>
                        <a:t>Le projet immobilier/transport est pensé de longue date par les autorités et intègre les deux dimensions depuis le démarrage. C’est un gage de clarté et de complémentarité.</a:t>
                      </a:r>
                      <a:endParaRPr lang="fr-FR" sz="1600" b="0" i="0" u="none" strike="noStrike" cap="none">
                        <a:solidFill>
                          <a:schemeClr val="dk1"/>
                        </a:solidFill>
                        <a:effectLst/>
                        <a:latin typeface="Times New Roman"/>
                        <a:ea typeface="+mn-ea"/>
                        <a:cs typeface="+mn-cs"/>
                        <a:sym typeface="Arial"/>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u="none" strike="noStrike" cap="none">
                          <a:solidFill>
                            <a:schemeClr val="dk1"/>
                          </a:solidFill>
                          <a:effectLst/>
                          <a:latin typeface="Times New Roman"/>
                          <a:sym typeface="Arial"/>
                        </a:rPr>
                        <a:t>Risque immobilier porté par la personne publique : </a:t>
                      </a:r>
                      <a:r>
                        <a:rPr lang="fr-FR" sz="1600" b="1" u="none" strike="noStrike" cap="none">
                          <a:solidFill>
                            <a:schemeClr val="dk1"/>
                          </a:solidFill>
                          <a:effectLst/>
                          <a:latin typeface="Times New Roman"/>
                          <a:sym typeface="Arial"/>
                        </a:rPr>
                        <a:t>estimations des plus-values bien au-delà de la réalité </a:t>
                      </a:r>
                      <a:r>
                        <a:rPr lang="fr-FR" sz="1600" b="0" u="none" strike="noStrike" cap="none">
                          <a:solidFill>
                            <a:schemeClr val="dk1"/>
                          </a:solidFill>
                          <a:effectLst/>
                          <a:latin typeface="Times New Roman"/>
                          <a:sym typeface="Arial"/>
                        </a:rPr>
                        <a:t>;</a:t>
                      </a:r>
                      <a:endParaRPr lang="fr-FR" sz="1600" b="0" i="0" u="none" strike="noStrike" cap="none">
                        <a:solidFill>
                          <a:schemeClr val="dk1"/>
                        </a:solidFill>
                        <a:effectLst/>
                        <a:latin typeface="Times New Roman"/>
                        <a:ea typeface="+mn-ea"/>
                        <a:cs typeface="+mn-cs"/>
                        <a:sym typeface="Arial"/>
                      </a:endParaRPr>
                    </a:p>
                  </a:txBody>
                  <a:tcPr anchor="ctr"/>
                </a:tc>
                <a:extLst>
                  <a:ext uri="{0D108BD9-81ED-4DB2-BD59-A6C34878D82A}">
                    <a16:rowId xmlns:a16="http://schemas.microsoft.com/office/drawing/2014/main" val="2568451867"/>
                  </a:ext>
                </a:extLst>
              </a:tr>
              <a:tr h="190896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u="none" strike="noStrike" cap="none">
                          <a:solidFill>
                            <a:schemeClr val="dk1"/>
                          </a:solidFill>
                          <a:effectLst/>
                          <a:latin typeface="Times New Roman"/>
                          <a:sym typeface="Arial"/>
                        </a:rPr>
                        <a:t>La société ODC a pu financer 60% du coût en infrastructure de transport par la vente de terrains et la taxe foncière.</a:t>
                      </a:r>
                      <a:endParaRPr lang="fr-FR" sz="1600" b="0" i="0" u="none" strike="noStrike" cap="none">
                        <a:solidFill>
                          <a:schemeClr val="dk1"/>
                        </a:solidFill>
                        <a:effectLst/>
                        <a:latin typeface="Times New Roman"/>
                        <a:ea typeface="+mn-ea"/>
                        <a:cs typeface="+mn-cs"/>
                        <a:sym typeface="Arial"/>
                      </a:endParaRPr>
                    </a:p>
                  </a:txBody>
                  <a:tcPr anchor="ctr"/>
                </a:tc>
                <a:tc>
                  <a:txBody>
                    <a:bodyPr/>
                    <a:lstStyle/>
                    <a:p>
                      <a:pPr algn="just"/>
                      <a:r>
                        <a:rPr lang="fr-FR" sz="1600" b="0" u="none" strike="noStrike" cap="none">
                          <a:solidFill>
                            <a:schemeClr val="dk1"/>
                          </a:solidFill>
                          <a:effectLst/>
                          <a:latin typeface="Times New Roman"/>
                          <a:sym typeface="Arial"/>
                        </a:rPr>
                        <a:t>D’autres projets ailleurs dans Copenhague ont fait </a:t>
                      </a:r>
                      <a:r>
                        <a:rPr lang="fr-FR" sz="1600" b="1" u="none" strike="noStrike" cap="none">
                          <a:solidFill>
                            <a:schemeClr val="dk1"/>
                          </a:solidFill>
                          <a:effectLst/>
                          <a:latin typeface="Times New Roman"/>
                          <a:sym typeface="Arial"/>
                        </a:rPr>
                        <a:t>concurrence au démarrage du projet</a:t>
                      </a:r>
                      <a:r>
                        <a:rPr lang="fr-FR" sz="1600" b="0" u="none" strike="noStrike" cap="none">
                          <a:solidFill>
                            <a:schemeClr val="dk1"/>
                          </a:solidFill>
                          <a:effectLst/>
                          <a:latin typeface="Times New Roman"/>
                          <a:sym typeface="Arial"/>
                        </a:rPr>
                        <a:t> de quartier dynamique d’Orestad car plus attractifs et/ou plus simples à appréhender pour les investisseurs ;</a:t>
                      </a:r>
                    </a:p>
                    <a:p>
                      <a:pPr algn="just"/>
                      <a:endParaRPr lang="fr-FR" sz="1600" b="0" u="none" strike="noStrike" cap="none">
                        <a:solidFill>
                          <a:schemeClr val="dk1"/>
                        </a:solidFill>
                        <a:effectLst/>
                        <a:latin typeface="Times New Roman"/>
                        <a:sym typeface="Arial"/>
                      </a:endParaRPr>
                    </a:p>
                    <a:p>
                      <a:pPr algn="just"/>
                      <a:r>
                        <a:rPr lang="fr-FR" sz="1600" b="0" u="none" strike="noStrike" cap="none">
                          <a:solidFill>
                            <a:schemeClr val="dk1"/>
                          </a:solidFill>
                          <a:effectLst/>
                          <a:latin typeface="Times New Roman"/>
                          <a:sym typeface="Arial"/>
                        </a:rPr>
                        <a:t>Augmentation de +100% du coût de l’infrastructure de transport</a:t>
                      </a:r>
                      <a:endParaRPr lang="fr-FR" sz="1600" b="0" i="0" u="none" strike="noStrike" cap="none">
                        <a:solidFill>
                          <a:schemeClr val="dk1"/>
                        </a:solidFill>
                        <a:effectLst/>
                        <a:latin typeface="Times New Roman"/>
                        <a:ea typeface="+mn-ea"/>
                        <a:cs typeface="+mn-cs"/>
                        <a:sym typeface="Arial"/>
                      </a:endParaRPr>
                    </a:p>
                  </a:txBody>
                  <a:tcPr anchor="ctr"/>
                </a:tc>
                <a:extLst>
                  <a:ext uri="{0D108BD9-81ED-4DB2-BD59-A6C34878D82A}">
                    <a16:rowId xmlns:a16="http://schemas.microsoft.com/office/drawing/2014/main" val="2345139336"/>
                  </a:ext>
                </a:extLst>
              </a:tr>
              <a:tr h="190896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u="none" strike="noStrike" cap="none">
                          <a:solidFill>
                            <a:schemeClr val="dk1"/>
                          </a:solidFill>
                          <a:effectLst/>
                          <a:latin typeface="Times New Roman"/>
                          <a:sym typeface="Arial"/>
                        </a:rPr>
                        <a:t>Sur le long terme, la fréquentation du réseau de transport est meilleure que les estimations, ce qui alimente le cercle vertueux :</a:t>
                      </a:r>
                    </a:p>
                    <a:p>
                      <a:pPr marL="0" marR="0" lvl="0" indent="0" algn="just" rtl="0" eaLnBrk="1" fontAlgn="auto" latinLnBrk="0" hangingPunct="1">
                        <a:lnSpc>
                          <a:spcPct val="100000"/>
                        </a:lnSpc>
                        <a:spcBef>
                          <a:spcPts val="0"/>
                        </a:spcBef>
                        <a:spcAft>
                          <a:spcPts val="0"/>
                        </a:spcAft>
                        <a:buClr>
                          <a:srgbClr val="000000"/>
                        </a:buClr>
                        <a:buSzTx/>
                        <a:buFont typeface="Arial"/>
                        <a:buNone/>
                      </a:pPr>
                      <a:r>
                        <a:rPr lang="fr-FR" sz="1600" b="0" u="none" strike="noStrike" cap="none">
                          <a:solidFill>
                            <a:schemeClr val="dk1"/>
                          </a:solidFill>
                          <a:effectLst/>
                          <a:latin typeface="Times New Roman"/>
                        </a:rPr>
                        <a:t> </a:t>
                      </a:r>
                      <a:r>
                        <a:rPr lang="fr-FR" sz="1600" b="0" u="none" strike="noStrike" cap="none">
                          <a:solidFill>
                            <a:schemeClr val="dk1"/>
                          </a:solidFill>
                          <a:effectLst/>
                          <a:latin typeface="Times New Roman"/>
                          <a:sym typeface="Arial"/>
                        </a:rPr>
                        <a:t>« quartier attractif </a:t>
                      </a:r>
                      <a:r>
                        <a:rPr lang="fr-FR" sz="1600" b="0" u="none" strike="noStrike" cap="none">
                          <a:solidFill>
                            <a:schemeClr val="dk1"/>
                          </a:solidFill>
                          <a:effectLst/>
                          <a:latin typeface="Times New Roman"/>
                          <a:sym typeface="Wingdings" pitchFamily="2" charset="2"/>
                        </a:rPr>
                        <a:t> </a:t>
                      </a:r>
                      <a:r>
                        <a:rPr lang="fr-FR" sz="1600" b="0" u="none" strike="noStrike" cap="none">
                          <a:solidFill>
                            <a:schemeClr val="dk1"/>
                          </a:solidFill>
                          <a:effectLst/>
                          <a:latin typeface="Times New Roman"/>
                          <a:sym typeface="Arial"/>
                        </a:rPr>
                        <a:t>prix de l’immobilier augmente </a:t>
                      </a:r>
                      <a:r>
                        <a:rPr lang="fr-FR" sz="1600" b="0" u="none" strike="noStrike" cap="none">
                          <a:solidFill>
                            <a:schemeClr val="dk1"/>
                          </a:solidFill>
                          <a:effectLst/>
                          <a:latin typeface="Times New Roman"/>
                          <a:sym typeface="Wingdings" pitchFamily="2" charset="2"/>
                        </a:rPr>
                        <a:t> </a:t>
                      </a:r>
                      <a:r>
                        <a:rPr lang="fr-FR" sz="1600" b="0" u="none" strike="noStrike" cap="none">
                          <a:solidFill>
                            <a:schemeClr val="dk1"/>
                          </a:solidFill>
                          <a:effectLst/>
                          <a:latin typeface="Times New Roman"/>
                          <a:sym typeface="Arial"/>
                        </a:rPr>
                        <a:t>fréquentation des transports en hausse </a:t>
                      </a:r>
                      <a:r>
                        <a:rPr lang="fr-FR" sz="1600" b="0" u="none" strike="noStrike" cap="none">
                          <a:solidFill>
                            <a:schemeClr val="dk1"/>
                          </a:solidFill>
                          <a:effectLst/>
                          <a:latin typeface="Times New Roman"/>
                          <a:sym typeface="Wingdings" pitchFamily="2" charset="2"/>
                        </a:rPr>
                        <a:t> </a:t>
                      </a:r>
                      <a:r>
                        <a:rPr lang="fr-FR" sz="1600" b="0" u="none" strike="noStrike" cap="none">
                          <a:solidFill>
                            <a:schemeClr val="dk1"/>
                          </a:solidFill>
                          <a:effectLst/>
                          <a:latin typeface="Times New Roman"/>
                          <a:sym typeface="Arial"/>
                        </a:rPr>
                        <a:t>recettes tarifaires en hausse ». Le quartier dispose dorénavant d’une belle activité économique.</a:t>
                      </a:r>
                      <a:endParaRPr lang="fr-FR" sz="1600" b="0" i="0" u="none" strike="noStrike" cap="none">
                        <a:solidFill>
                          <a:schemeClr val="dk1"/>
                        </a:solidFill>
                        <a:effectLst/>
                        <a:latin typeface="Times New Roman"/>
                        <a:ea typeface="+mn-ea"/>
                        <a:cs typeface="+mn-cs"/>
                        <a:sym typeface="Arial"/>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1" u="none" strike="noStrike" cap="none">
                          <a:solidFill>
                            <a:schemeClr val="dk1"/>
                          </a:solidFill>
                          <a:effectLst/>
                          <a:latin typeface="Times New Roman"/>
                          <a:sym typeface="Arial"/>
                        </a:rPr>
                        <a:t>Difficulté de juger a priori de l’attractivité future d’un territoire</a:t>
                      </a:r>
                      <a:r>
                        <a:rPr lang="fr-FR" sz="1600" b="0" u="none" strike="noStrike" cap="none">
                          <a:solidFill>
                            <a:schemeClr val="dk1"/>
                          </a:solidFill>
                          <a:effectLst/>
                          <a:latin typeface="Times New Roman"/>
                          <a:sym typeface="Arial"/>
                        </a:rPr>
                        <a:t> : peu de terrains vendus dans les premières années, lente arrivée des habitants et des entreprises</a:t>
                      </a:r>
                    </a:p>
                  </a:txBody>
                  <a:tcPr anchor="ctr"/>
                </a:tc>
                <a:extLst>
                  <a:ext uri="{0D108BD9-81ED-4DB2-BD59-A6C34878D82A}">
                    <a16:rowId xmlns:a16="http://schemas.microsoft.com/office/drawing/2014/main" val="3970274950"/>
                  </a:ext>
                </a:extLst>
              </a:tr>
            </a:tbl>
          </a:graphicData>
        </a:graphic>
      </p:graphicFrame>
    </p:spTree>
    <p:extLst>
      <p:ext uri="{BB962C8B-B14F-4D97-AF65-F5344CB8AC3E}">
        <p14:creationId xmlns:p14="http://schemas.microsoft.com/office/powerpoint/2010/main" val="19407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6069463"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Développement immobilier </a:t>
            </a:r>
            <a:r>
              <a:rPr lang="fr-FR" sz="4000">
                <a:solidFill>
                  <a:schemeClr val="dk2"/>
                </a:solidFill>
                <a:latin typeface="Times New Roman" panose="02020603050405020304" pitchFamily="18" charset="0"/>
                <a:cs typeface="Times New Roman" panose="02020603050405020304" pitchFamily="18" charset="0"/>
              </a:rPr>
              <a:t>en propre par l’opérateur </a:t>
            </a:r>
          </a:p>
          <a:p>
            <a:pPr marL="72000" lvl="0" indent="-342900" algn="just">
              <a:lnSpc>
                <a:spcPct val="90000"/>
              </a:lnSpc>
              <a:spcAft>
                <a:spcPts val="600"/>
              </a:spcAft>
              <a:buClr>
                <a:schemeClr val="dk2"/>
              </a:buClr>
              <a:buSzPts val="1800"/>
            </a:pPr>
            <a:endParaRPr lang="fr-FR" sz="4000" b="1">
              <a:solidFill>
                <a:schemeClr val="dk2"/>
              </a:solidFill>
              <a:latin typeface="Times New Roman" panose="02020603050405020304" pitchFamily="18" charset="0"/>
              <a:cs typeface="Times New Roman" panose="02020603050405020304" pitchFamily="18" charset="0"/>
            </a:endParaRPr>
          </a:p>
        </p:txBody>
      </p:sp>
      <p:sp>
        <p:nvSpPr>
          <p:cNvPr id="4" name="Losange 3">
            <a:extLst>
              <a:ext uri="{FF2B5EF4-FFF2-40B4-BE49-F238E27FC236}">
                <a16:creationId xmlns:a16="http://schemas.microsoft.com/office/drawing/2014/main" id="{E0FD9D12-9BAC-FB0B-800B-24375183CB72}"/>
              </a:ext>
            </a:extLst>
          </p:cNvPr>
          <p:cNvSpPr/>
          <p:nvPr/>
        </p:nvSpPr>
        <p:spPr>
          <a:xfrm>
            <a:off x="931250" y="1329320"/>
            <a:ext cx="1030767"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2</a:t>
            </a:r>
            <a:r>
              <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.3</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510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50966" y="2040835"/>
            <a:ext cx="10290000" cy="4555200"/>
          </a:xfrm>
        </p:spPr>
        <p:txBody>
          <a:bodyPr/>
          <a:lstStyle/>
          <a:p>
            <a:pPr marL="608965" indent="-422910" algn="just">
              <a:buFont typeface="Wingdings"/>
              <a:buChar char="Ø"/>
            </a:pPr>
            <a:r>
              <a:rPr lang="fr-FR" sz="2000" u="sng">
                <a:latin typeface="Times New Roman"/>
                <a:cs typeface="Arial"/>
              </a:rPr>
              <a:t>Principe</a:t>
            </a:r>
            <a:endParaRPr lang="fr-FR"/>
          </a:p>
          <a:p>
            <a:pPr marL="186055" indent="0" algn="just">
              <a:buNone/>
            </a:pPr>
            <a:endParaRPr lang="fr-FR" sz="2000" u="sng">
              <a:latin typeface="Times New Roman"/>
            </a:endParaRPr>
          </a:p>
          <a:p>
            <a:pPr marL="0" indent="0" algn="just">
              <a:buClr>
                <a:schemeClr val="tx1"/>
              </a:buClr>
              <a:buNone/>
            </a:pPr>
            <a:r>
              <a:rPr lang="fr-FR" sz="2000">
                <a:solidFill>
                  <a:schemeClr val="tx1"/>
                </a:solidFill>
                <a:latin typeface="Times New Roman"/>
                <a:cs typeface="Arial"/>
              </a:rPr>
              <a:t>Le but est d’acheter les terrains avant que le projet soit décidé voire même annoncé. </a:t>
            </a:r>
          </a:p>
          <a:p>
            <a:pPr marL="0" indent="0" algn="just">
              <a:buClr>
                <a:schemeClr val="tx1"/>
              </a:buClr>
              <a:buNone/>
            </a:pPr>
            <a:r>
              <a:rPr lang="fr-FR" sz="2000">
                <a:solidFill>
                  <a:schemeClr val="tx1"/>
                </a:solidFill>
                <a:latin typeface="Times New Roman"/>
                <a:cs typeface="Arial"/>
              </a:rPr>
              <a:t>Sur ces terrains, l’acheteur public ou son opérateur joue le rôle d’un opérateur/promoteur immobilier. </a:t>
            </a:r>
            <a:endParaRPr lang="fr-FR" sz="2000">
              <a:solidFill>
                <a:schemeClr val="tx1"/>
              </a:solidFill>
              <a:latin typeface="Times New Roman"/>
            </a:endParaRPr>
          </a:p>
          <a:p>
            <a:pPr marL="0" indent="0" algn="just">
              <a:buClr>
                <a:schemeClr val="tx1"/>
              </a:buClr>
              <a:buNone/>
            </a:pPr>
            <a:r>
              <a:rPr lang="fr-FR" sz="2000">
                <a:solidFill>
                  <a:schemeClr val="tx1"/>
                </a:solidFill>
                <a:latin typeface="Times New Roman"/>
                <a:cs typeface="Arial"/>
              </a:rPr>
              <a:t>Les bénéfices de l’activité́ lui reviennent et financent en retour le système de transport.</a:t>
            </a:r>
          </a:p>
          <a:p>
            <a:pPr marL="186055" indent="0" algn="just">
              <a:buNone/>
            </a:pPr>
            <a:endParaRPr lang="fr-FR" sz="2000" u="sng">
              <a:latin typeface="Times New Roman"/>
            </a:endParaRPr>
          </a:p>
          <a:p>
            <a:pPr marL="608965" indent="-422910" algn="just">
              <a:buFont typeface="Wingdings"/>
              <a:buChar char="Ø"/>
            </a:pPr>
            <a:r>
              <a:rPr lang="fr-FR" sz="2000" u="sng">
                <a:latin typeface="Times New Roman"/>
                <a:cs typeface="Arial"/>
              </a:rPr>
              <a:t>Activités possibles</a:t>
            </a:r>
          </a:p>
          <a:p>
            <a:pPr marL="952500" lvl="1" indent="-342900" algn="just">
              <a:spcBef>
                <a:spcPts val="1600"/>
              </a:spcBef>
              <a:buClr>
                <a:schemeClr val="tx1"/>
              </a:buClr>
              <a:buFont typeface="Wingdings" pitchFamily="2" charset="2"/>
              <a:buChar char="q"/>
            </a:pPr>
            <a:r>
              <a:rPr lang="fr-FR" sz="2000">
                <a:solidFill>
                  <a:schemeClr val="tx1"/>
                </a:solidFill>
                <a:latin typeface="Times New Roman"/>
                <a:cs typeface="Arial"/>
              </a:rPr>
              <a:t>Les activités de location, promotion et vente de terrains et emplacements situés dans et aux abords des gares, destinés à devenir logements ou bureaux,</a:t>
            </a:r>
          </a:p>
          <a:p>
            <a:pPr marL="952500" lvl="1" indent="-342900" algn="just">
              <a:spcBef>
                <a:spcPts val="1600"/>
              </a:spcBef>
              <a:buClr>
                <a:schemeClr val="tx1"/>
              </a:buClr>
              <a:buFont typeface="Wingdings" pitchFamily="2" charset="2"/>
              <a:buChar char="q"/>
            </a:pPr>
            <a:r>
              <a:rPr lang="fr-FR" sz="2000">
                <a:solidFill>
                  <a:schemeClr val="tx1"/>
                </a:solidFill>
                <a:latin typeface="Times New Roman"/>
                <a:cs typeface="Arial"/>
              </a:rPr>
              <a:t>Les activités de loisirs</a:t>
            </a:r>
            <a:endParaRPr lang="fr-FR" sz="2000" u="sng">
              <a:solidFill>
                <a:schemeClr val="tx1"/>
              </a:solidFill>
              <a:latin typeface="Times New Roman"/>
              <a:cs typeface="Arial"/>
            </a:endParaRPr>
          </a:p>
          <a:p>
            <a:pPr marL="952500" lvl="1" indent="-342900" algn="just">
              <a:spcBef>
                <a:spcPts val="1600"/>
              </a:spcBef>
              <a:buClr>
                <a:schemeClr val="tx1"/>
              </a:buClr>
              <a:buFont typeface="Wingdings" pitchFamily="2" charset="2"/>
              <a:buChar char="q"/>
            </a:pPr>
            <a:r>
              <a:rPr lang="fr-FR" sz="2000">
                <a:solidFill>
                  <a:schemeClr val="tx1"/>
                </a:solidFill>
                <a:latin typeface="Times New Roman"/>
                <a:cs typeface="Arial"/>
              </a:rPr>
              <a:t>Les activités de distribution</a:t>
            </a:r>
          </a:p>
          <a:p>
            <a:pPr marL="0" indent="0" algn="just">
              <a:buClr>
                <a:schemeClr val="tx1"/>
              </a:buClr>
              <a:buNone/>
            </a:pPr>
            <a:endParaRPr lang="fr-FR" sz="2000">
              <a:solidFill>
                <a:schemeClr val="tx1"/>
              </a:solidFill>
              <a:latin typeface="Times New Roman"/>
            </a:endParaRPr>
          </a:p>
          <a:p>
            <a:pPr marL="186055" indent="0" algn="just">
              <a:buNone/>
            </a:pPr>
            <a:endParaRPr lang="fr-FR" sz="2000">
              <a:solidFill>
                <a:schemeClr val="tx1"/>
              </a:solidFill>
              <a:latin typeface="Times New Roman"/>
            </a:endParaRPr>
          </a:p>
        </p:txBody>
      </p:sp>
      <p:sp>
        <p:nvSpPr>
          <p:cNvPr id="3" name="Titre 2">
            <a:extLst>
              <a:ext uri="{FF2B5EF4-FFF2-40B4-BE49-F238E27FC236}">
                <a16:creationId xmlns:a16="http://schemas.microsoft.com/office/drawing/2014/main" id="{F6915E28-856A-DAFA-7D8F-7E155DBBDAA9}"/>
              </a:ext>
            </a:extLst>
          </p:cNvPr>
          <p:cNvSpPr>
            <a:spLocks noGrp="1"/>
          </p:cNvSpPr>
          <p:nvPr>
            <p:ph type="title"/>
          </p:nvPr>
        </p:nvSpPr>
        <p:spPr>
          <a:xfrm>
            <a:off x="950966" y="512064"/>
            <a:ext cx="10436171" cy="763600"/>
          </a:xfrm>
        </p:spPr>
        <p:txBody>
          <a:bodyPr/>
          <a:lstStyle/>
          <a:p>
            <a:r>
              <a:rPr lang="fr-FR" sz="4400" kern="1200">
                <a:solidFill>
                  <a:srgbClr val="00B0F0"/>
                </a:solidFill>
                <a:latin typeface="Times New Roman"/>
                <a:ea typeface="+mj-ea"/>
                <a:cs typeface="Times New Roman"/>
              </a:rPr>
              <a:t>Développement immobilier </a:t>
            </a:r>
            <a:r>
              <a:rPr lang="fr-FR" sz="4400" kern="1200">
                <a:solidFill>
                  <a:schemeClr val="tx1"/>
                </a:solidFill>
                <a:latin typeface="Times New Roman"/>
                <a:ea typeface="+mj-ea"/>
                <a:cs typeface="Times New Roman"/>
              </a:rPr>
              <a:t>en propre </a:t>
            </a:r>
            <a:r>
              <a:rPr lang="fr-FR" sz="4400" kern="1200">
                <a:solidFill>
                  <a:srgbClr val="00B0F0"/>
                </a:solidFill>
                <a:latin typeface="Times New Roman"/>
                <a:ea typeface="+mj-ea"/>
                <a:cs typeface="Times New Roman"/>
              </a:rPr>
              <a:t>par l’opérateur : </a:t>
            </a:r>
            <a:r>
              <a:rPr lang="fr-FR" sz="4400" kern="1200">
                <a:solidFill>
                  <a:schemeClr val="tx1"/>
                </a:solidFill>
                <a:latin typeface="Times New Roman"/>
                <a:ea typeface="+mj-ea"/>
                <a:cs typeface="Times New Roman"/>
              </a:rPr>
              <a:t>principe</a:t>
            </a:r>
            <a:endParaRPr lang="fr-FR">
              <a:solidFill>
                <a:schemeClr val="tx1"/>
              </a:solidFill>
              <a:latin typeface="Times New Roman"/>
              <a:cs typeface="Times New Roman"/>
            </a:endParaRPr>
          </a:p>
        </p:txBody>
      </p:sp>
      <p:sp>
        <p:nvSpPr>
          <p:cNvPr id="5" name="Quadro 1">
            <a:extLst>
              <a:ext uri="{FF2B5EF4-FFF2-40B4-BE49-F238E27FC236}">
                <a16:creationId xmlns:a16="http://schemas.microsoft.com/office/drawing/2014/main" id="{53D5E155-7C45-22CF-35DB-2597D751B2F6}"/>
              </a:ext>
            </a:extLst>
          </p:cNvPr>
          <p:cNvSpPr/>
          <p:nvPr/>
        </p:nvSpPr>
        <p:spPr>
          <a:xfrm rot="18876431">
            <a:off x="7358734" y="6224698"/>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Quadro 1">
            <a:extLst>
              <a:ext uri="{FF2B5EF4-FFF2-40B4-BE49-F238E27FC236}">
                <a16:creationId xmlns:a16="http://schemas.microsoft.com/office/drawing/2014/main" id="{8F006FCE-6EFC-71EC-8305-4E7ECE14BA7D}"/>
              </a:ext>
            </a:extLst>
          </p:cNvPr>
          <p:cNvSpPr/>
          <p:nvPr/>
        </p:nvSpPr>
        <p:spPr>
          <a:xfrm rot="18876431">
            <a:off x="8250130" y="6224698"/>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2912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50967" y="2006652"/>
            <a:ext cx="10290000" cy="4555200"/>
          </a:xfrm>
        </p:spPr>
        <p:txBody>
          <a:bodyPr/>
          <a:lstStyle/>
          <a:p>
            <a:pPr marL="608965" indent="-422910" algn="just"/>
            <a:r>
              <a:rPr lang="fr-FR" sz="2000" u="sng">
                <a:latin typeface="Times New Roman"/>
                <a:cs typeface="Arial"/>
              </a:rPr>
              <a:t>Exemple</a:t>
            </a:r>
            <a:endParaRPr lang="fr-FR" sz="2000" u="sng">
              <a:effectLst/>
              <a:latin typeface="Times New Roman"/>
              <a:ea typeface="Calibri" panose="020F0502020204030204" pitchFamily="34" charset="0"/>
              <a:cs typeface="Arial"/>
            </a:endParaRPr>
          </a:p>
          <a:p>
            <a:pPr marL="186055" indent="0" algn="just">
              <a:buNone/>
            </a:pPr>
            <a:endParaRPr lang="fr-FR" sz="1200">
              <a:effectLst/>
              <a:latin typeface="Times New Roman"/>
              <a:ea typeface="Calibri" panose="020F0502020204030204" pitchFamily="34" charset="0"/>
              <a:cs typeface="Times New Roman" panose="02020603050405020304" pitchFamily="18" charset="0"/>
            </a:endParaRPr>
          </a:p>
          <a:p>
            <a:pPr marL="342900" lvl="0" indent="-342900" algn="just">
              <a:spcBef>
                <a:spcPts val="900"/>
              </a:spcBef>
              <a:buClr>
                <a:schemeClr val="tx1"/>
              </a:buClr>
              <a:buFont typeface="Wingdings" pitchFamily="2" charset="2"/>
              <a:buChar char="Ø"/>
            </a:pPr>
            <a:r>
              <a:rPr lang="fr-FR" sz="2000">
                <a:solidFill>
                  <a:schemeClr val="tx1"/>
                </a:solidFill>
                <a:latin typeface="Times New Roman"/>
                <a:cs typeface="Arial"/>
              </a:rPr>
              <a:t>SNCF Gares &amp; Connexions : concessions à des commerçants et aménagement de bureaux</a:t>
            </a:r>
          </a:p>
          <a:p>
            <a:pPr marL="951865" lvl="1" indent="-342900" algn="just">
              <a:spcBef>
                <a:spcPts val="900"/>
              </a:spcBef>
              <a:buClr>
                <a:schemeClr val="tx1"/>
              </a:buClr>
              <a:buFont typeface="Wingdings" pitchFamily="2" charset="2"/>
              <a:buChar char="Ø"/>
            </a:pPr>
            <a:r>
              <a:rPr lang="fr-FR" sz="2000">
                <a:solidFill>
                  <a:schemeClr val="tx1"/>
                </a:solidFill>
                <a:latin typeface="Times New Roman"/>
                <a:cs typeface="Arial"/>
              </a:rPr>
              <a:t>Lancement du programme 1001 gares</a:t>
            </a:r>
          </a:p>
          <a:p>
            <a:pPr marL="951865" lvl="1" indent="-342900" algn="just">
              <a:buClr>
                <a:schemeClr val="tx1"/>
              </a:buClr>
              <a:buFont typeface="Wingdings" pitchFamily="2" charset="2"/>
              <a:buChar char="Ø"/>
            </a:pPr>
            <a:endParaRPr lang="fr-FR" sz="2000">
              <a:solidFill>
                <a:schemeClr val="tx1"/>
              </a:solidFill>
              <a:latin typeface="Times New Roman"/>
              <a:cs typeface="Arial" panose="020B0604020202020204" pitchFamily="34" charset="0"/>
            </a:endParaRPr>
          </a:p>
          <a:p>
            <a:pPr marL="342900" indent="-342900" algn="just">
              <a:buClr>
                <a:schemeClr val="tx1"/>
              </a:buClr>
              <a:buFont typeface="Wingdings" pitchFamily="2" charset="2"/>
              <a:buChar char="Ø"/>
            </a:pPr>
            <a:r>
              <a:rPr lang="fr-FR" sz="2100">
                <a:solidFill>
                  <a:schemeClr val="tx1"/>
                </a:solidFill>
                <a:latin typeface="Times New Roman"/>
                <a:cs typeface="Arial"/>
              </a:rPr>
              <a:t>SNCF Immobilier - Espaces Ferroviaires : développement de biens devenus inutiles à l’exploitation ferroviaire (de l'étude à la réalisation)</a:t>
            </a:r>
          </a:p>
          <a:p>
            <a:pPr marL="0" indent="0" algn="just">
              <a:buClr>
                <a:schemeClr val="tx1"/>
              </a:buClr>
              <a:buNone/>
            </a:pPr>
            <a:endParaRPr lang="fr-FR" sz="2000">
              <a:solidFill>
                <a:schemeClr val="tx1"/>
              </a:solidFill>
              <a:latin typeface="Times New Roman"/>
            </a:endParaRPr>
          </a:p>
          <a:p>
            <a:pPr marL="186055" indent="0" algn="just">
              <a:buNone/>
            </a:pPr>
            <a:endParaRPr lang="fr-FR" sz="2000">
              <a:solidFill>
                <a:schemeClr val="tx1"/>
              </a:solidFill>
              <a:latin typeface="Times New Roman"/>
            </a:endParaRPr>
          </a:p>
        </p:txBody>
      </p:sp>
      <p:sp>
        <p:nvSpPr>
          <p:cNvPr id="5" name="Quadro 1">
            <a:extLst>
              <a:ext uri="{FF2B5EF4-FFF2-40B4-BE49-F238E27FC236}">
                <a16:creationId xmlns:a16="http://schemas.microsoft.com/office/drawing/2014/main" id="{717B5D02-D8A9-41B0-BE5D-58A3D91D6B38}"/>
              </a:ext>
            </a:extLst>
          </p:cNvPr>
          <p:cNvSpPr/>
          <p:nvPr/>
        </p:nvSpPr>
        <p:spPr>
          <a:xfrm rot="18876431">
            <a:off x="-980134" y="6224698"/>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Quadro 1">
            <a:extLst>
              <a:ext uri="{FF2B5EF4-FFF2-40B4-BE49-F238E27FC236}">
                <a16:creationId xmlns:a16="http://schemas.microsoft.com/office/drawing/2014/main" id="{5751E99A-1102-ECF6-F7C1-BB11BA4C59E4}"/>
              </a:ext>
            </a:extLst>
          </p:cNvPr>
          <p:cNvSpPr/>
          <p:nvPr/>
        </p:nvSpPr>
        <p:spPr>
          <a:xfrm rot="18876431">
            <a:off x="11743828" y="6109679"/>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re 2">
            <a:extLst>
              <a:ext uri="{FF2B5EF4-FFF2-40B4-BE49-F238E27FC236}">
                <a16:creationId xmlns:a16="http://schemas.microsoft.com/office/drawing/2014/main" id="{85FC51D9-BA8F-975A-8EEA-4A17B24987BA}"/>
              </a:ext>
            </a:extLst>
          </p:cNvPr>
          <p:cNvSpPr txBox="1">
            <a:spLocks/>
          </p:cNvSpPr>
          <p:nvPr/>
        </p:nvSpPr>
        <p:spPr>
          <a:xfrm>
            <a:off x="950967" y="384367"/>
            <a:ext cx="10436171"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panose="00000500000000000000" pitchFamily="2" charset="0"/>
                <a:ea typeface="Montserrat"/>
                <a:cs typeface="Arial" panose="020B0604020202020204" pitchFamily="34" charset="0"/>
                <a:sym typeface="Montserrat"/>
              </a:defRPr>
            </a:lvl1pPr>
            <a:lvl2pPr marR="0" lvl="1"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eaLnBrk="1" hangingPunct="1">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r>
              <a:rPr lang="fr-FR" sz="4400" kern="1200">
                <a:solidFill>
                  <a:srgbClr val="00B0F0"/>
                </a:solidFill>
                <a:latin typeface="Times New Roman" panose="02020603050405020304" pitchFamily="18" charset="0"/>
                <a:ea typeface="+mj-ea"/>
                <a:cs typeface="Times New Roman" panose="02020603050405020304" pitchFamily="18" charset="0"/>
              </a:rPr>
              <a:t>Développement immobilier </a:t>
            </a:r>
            <a:r>
              <a:rPr lang="fr-FR" sz="4400" kern="1200">
                <a:solidFill>
                  <a:schemeClr val="tx1"/>
                </a:solidFill>
                <a:latin typeface="Times New Roman" panose="02020603050405020304" pitchFamily="18" charset="0"/>
                <a:ea typeface="+mj-ea"/>
                <a:cs typeface="Times New Roman" panose="02020603050405020304" pitchFamily="18" charset="0"/>
              </a:rPr>
              <a:t>en propre </a:t>
            </a:r>
            <a:r>
              <a:rPr lang="fr-FR" sz="4400" kern="1200">
                <a:solidFill>
                  <a:srgbClr val="00B0F0"/>
                </a:solidFill>
                <a:latin typeface="Times New Roman" panose="02020603050405020304" pitchFamily="18" charset="0"/>
                <a:ea typeface="+mj-ea"/>
                <a:cs typeface="Times New Roman" panose="02020603050405020304" pitchFamily="18" charset="0"/>
              </a:rPr>
              <a:t>par l’opérateur : </a:t>
            </a:r>
            <a:r>
              <a:rPr lang="fr-FR" sz="4400" kern="1200">
                <a:solidFill>
                  <a:schemeClr val="tx1"/>
                </a:solidFill>
                <a:latin typeface="Times New Roman" panose="02020603050405020304" pitchFamily="18" charset="0"/>
                <a:ea typeface="+mj-ea"/>
                <a:cs typeface="Times New Roman" panose="02020603050405020304" pitchFamily="18" charset="0"/>
              </a:rPr>
              <a:t>exemples rapides</a:t>
            </a:r>
            <a:endParaRPr lang="fr-FR" kern="0">
              <a:solidFill>
                <a:schemeClr val="tx1"/>
              </a:solidFill>
            </a:endParaRPr>
          </a:p>
        </p:txBody>
      </p:sp>
    </p:spTree>
    <p:extLst>
      <p:ext uri="{BB962C8B-B14F-4D97-AF65-F5344CB8AC3E}">
        <p14:creationId xmlns:p14="http://schemas.microsoft.com/office/powerpoint/2010/main" val="115852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50967" y="2006652"/>
            <a:ext cx="10290000" cy="4555200"/>
          </a:xfrm>
        </p:spPr>
        <p:txBody>
          <a:bodyPr/>
          <a:lstStyle/>
          <a:p>
            <a:pPr marL="608965" indent="-422910" algn="just"/>
            <a:r>
              <a:rPr lang="fr-FR" sz="2000" u="sng">
                <a:latin typeface="Times New Roman"/>
                <a:cs typeface="Arial"/>
              </a:rPr>
              <a:t>Limites </a:t>
            </a:r>
            <a:endParaRPr lang="fr-FR" sz="2000" u="sng">
              <a:latin typeface="Times New Roman"/>
            </a:endParaRPr>
          </a:p>
          <a:p>
            <a:pPr marL="186055" indent="0" algn="just">
              <a:buNone/>
            </a:pPr>
            <a:endParaRPr lang="fr-FR" sz="1200">
              <a:effectLst/>
              <a:latin typeface="Times New Roman"/>
              <a:ea typeface="Calibri" panose="020F0502020204030204" pitchFamily="34" charset="0"/>
              <a:cs typeface="Times New Roman" panose="02020603050405020304" pitchFamily="18" charset="0"/>
            </a:endParaRPr>
          </a:p>
          <a:p>
            <a:pPr marL="342900" lvl="0" indent="-342900" algn="just">
              <a:buClr>
                <a:schemeClr val="tx1"/>
              </a:buClr>
              <a:buFont typeface="Wingdings" pitchFamily="2" charset="2"/>
              <a:buChar char="Ø"/>
            </a:pPr>
            <a:r>
              <a:rPr lang="fr-FR" sz="2000">
                <a:solidFill>
                  <a:schemeClr val="tx1"/>
                </a:solidFill>
                <a:latin typeface="Times New Roman"/>
                <a:cs typeface="Arial"/>
              </a:rPr>
              <a:t>Ce modèle est complexe à mettre en œuvre surtout dans les villes denses ou les espaces non construits sont rares (fonctionner avec les extensions urbaines, dépollution des friches industrielles)</a:t>
            </a:r>
          </a:p>
          <a:p>
            <a:pPr marL="342900" indent="-342900" algn="just">
              <a:buClr>
                <a:schemeClr val="tx1"/>
              </a:buClr>
              <a:buFont typeface="Wingdings" pitchFamily="2" charset="2"/>
              <a:buChar char="Ø"/>
            </a:pPr>
            <a:r>
              <a:rPr lang="fr-FR" sz="2000">
                <a:solidFill>
                  <a:schemeClr val="tx1"/>
                </a:solidFill>
                <a:latin typeface="Times New Roman"/>
                <a:cs typeface="Arial"/>
              </a:rPr>
              <a:t>Le coût des acquisitions foncières repose sur la capacité des pouvoirs publics à anticiper/bloquer la spéculation foncière. En l’absence d’une telle politique, l’opérateur qui souhaite aménager un quartier de gare doit acquérir des terrains au prix fort : </a:t>
            </a:r>
            <a:endParaRPr lang="fr-FR" sz="2000">
              <a:solidFill>
                <a:schemeClr val="tx1"/>
              </a:solidFill>
              <a:latin typeface="Times New Roman"/>
            </a:endParaRPr>
          </a:p>
          <a:p>
            <a:pPr marL="951865" lvl="1" indent="-342900" algn="just">
              <a:buClr>
                <a:schemeClr val="tx1"/>
              </a:buClr>
              <a:buFont typeface="Wingdings" pitchFamily="2" charset="2"/>
              <a:buChar char="Ø"/>
            </a:pPr>
            <a:r>
              <a:rPr lang="fr-FR" sz="2000" b="1">
                <a:solidFill>
                  <a:schemeClr val="tx1"/>
                </a:solidFill>
                <a:latin typeface="Times New Roman"/>
              </a:rPr>
              <a:t>Valeur initiale + Plus value d’anticipation de la densification + plus value résultat du TCSP</a:t>
            </a:r>
          </a:p>
          <a:p>
            <a:pPr marL="951865" lvl="1" indent="-342900" algn="just">
              <a:buClr>
                <a:schemeClr val="tx1"/>
              </a:buClr>
              <a:buFont typeface="Wingdings" pitchFamily="2" charset="2"/>
              <a:buChar char="Ø"/>
            </a:pPr>
            <a:r>
              <a:rPr lang="fr-FR" sz="2000">
                <a:solidFill>
                  <a:schemeClr val="tx1"/>
                </a:solidFill>
                <a:latin typeface="Times New Roman"/>
              </a:rPr>
              <a:t>Dans un tel cas la plus value ayant été captée par le propriétaire, on ne peut demander à l’aménageur de financer le TCSP. </a:t>
            </a:r>
          </a:p>
          <a:p>
            <a:pPr marL="186055" indent="0" algn="just">
              <a:buNone/>
            </a:pPr>
            <a:endParaRPr lang="fr-FR" sz="2000">
              <a:solidFill>
                <a:schemeClr val="tx1"/>
              </a:solidFill>
              <a:latin typeface="Times New Roman"/>
            </a:endParaRPr>
          </a:p>
        </p:txBody>
      </p:sp>
      <p:sp>
        <p:nvSpPr>
          <p:cNvPr id="3" name="Titre 2">
            <a:extLst>
              <a:ext uri="{FF2B5EF4-FFF2-40B4-BE49-F238E27FC236}">
                <a16:creationId xmlns:a16="http://schemas.microsoft.com/office/drawing/2014/main" id="{F6915E28-856A-DAFA-7D8F-7E155DBBDAA9}"/>
              </a:ext>
            </a:extLst>
          </p:cNvPr>
          <p:cNvSpPr>
            <a:spLocks noGrp="1"/>
          </p:cNvSpPr>
          <p:nvPr>
            <p:ph type="title"/>
          </p:nvPr>
        </p:nvSpPr>
        <p:spPr/>
        <p:txBody>
          <a:bodyPr/>
          <a:lstStyle/>
          <a:p>
            <a:r>
              <a:rPr lang="fr-FR" sz="4400" kern="1200">
                <a:solidFill>
                  <a:srgbClr val="00B0F0"/>
                </a:solidFill>
                <a:latin typeface="Times New Roman" panose="02020603050405020304" pitchFamily="18" charset="0"/>
                <a:ea typeface="+mj-ea"/>
                <a:cs typeface="Times New Roman" panose="02020603050405020304" pitchFamily="18" charset="0"/>
              </a:rPr>
              <a:t>Développement immobilier </a:t>
            </a:r>
            <a:r>
              <a:rPr lang="fr-FR" sz="4400" kern="1200">
                <a:solidFill>
                  <a:schemeClr val="tx1"/>
                </a:solidFill>
                <a:latin typeface="Times New Roman" panose="02020603050405020304" pitchFamily="18" charset="0"/>
                <a:ea typeface="+mj-ea"/>
                <a:cs typeface="Times New Roman" panose="02020603050405020304" pitchFamily="18" charset="0"/>
              </a:rPr>
              <a:t>propre</a:t>
            </a:r>
            <a:r>
              <a:rPr lang="fr-FR" sz="4400" kern="1200">
                <a:solidFill>
                  <a:srgbClr val="00B0F0"/>
                </a:solidFill>
                <a:latin typeface="Times New Roman" panose="02020603050405020304" pitchFamily="18" charset="0"/>
                <a:ea typeface="+mj-ea"/>
                <a:cs typeface="Times New Roman" panose="02020603050405020304" pitchFamily="18" charset="0"/>
              </a:rPr>
              <a:t> par l’opérateur </a:t>
            </a:r>
            <a:r>
              <a:rPr lang="fr-FR" sz="4400" kern="1200">
                <a:solidFill>
                  <a:schemeClr val="tx1"/>
                </a:solidFill>
                <a:latin typeface="Times New Roman" panose="02020603050405020304" pitchFamily="18" charset="0"/>
                <a:ea typeface="+mj-ea"/>
                <a:cs typeface="Times New Roman" panose="02020603050405020304" pitchFamily="18" charset="0"/>
              </a:rPr>
              <a:t>: limites</a:t>
            </a:r>
          </a:p>
        </p:txBody>
      </p:sp>
      <p:sp>
        <p:nvSpPr>
          <p:cNvPr id="5" name="Quadro 1">
            <a:extLst>
              <a:ext uri="{FF2B5EF4-FFF2-40B4-BE49-F238E27FC236}">
                <a16:creationId xmlns:a16="http://schemas.microsoft.com/office/drawing/2014/main" id="{8CBBC8D7-103C-7069-CFC0-13AEF89DD60E}"/>
              </a:ext>
            </a:extLst>
          </p:cNvPr>
          <p:cNvSpPr/>
          <p:nvPr/>
        </p:nvSpPr>
        <p:spPr>
          <a:xfrm rot="18876431">
            <a:off x="-793228" y="-302623"/>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95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702CBD2-D018-8AF5-2A0C-2AEA59B20BEC}"/>
              </a:ext>
            </a:extLst>
          </p:cNvPr>
          <p:cNvSpPr>
            <a:spLocks noGrp="1"/>
          </p:cNvSpPr>
          <p:nvPr>
            <p:ph type="body" idx="1"/>
          </p:nvPr>
        </p:nvSpPr>
        <p:spPr>
          <a:xfrm>
            <a:off x="950967" y="1275664"/>
            <a:ext cx="10290000" cy="5247056"/>
          </a:xfrm>
        </p:spPr>
        <p:txBody>
          <a:bodyPr/>
          <a:lstStyle/>
          <a:p>
            <a:pPr marL="795655" lvl="1" indent="0">
              <a:buNone/>
            </a:pPr>
            <a:endParaRPr lang="fr-FR" sz="1800">
              <a:solidFill>
                <a:schemeClr val="tx1"/>
              </a:solidFill>
              <a:latin typeface="Times New Roman" panose="02020603050405020304" pitchFamily="18" charset="0"/>
              <a:cs typeface="Times New Roman" panose="02020603050405020304" pitchFamily="18" charset="0"/>
            </a:endParaRPr>
          </a:p>
          <a:p>
            <a:pPr marL="342900" lvl="0" indent="-342900">
              <a:buClr>
                <a:schemeClr val="tx1"/>
              </a:buClr>
              <a:buSzPct val="90000"/>
              <a:buFont typeface="+mj-lt"/>
              <a:buAutoNum type="arabicPeriod"/>
            </a:pPr>
            <a:r>
              <a:rPr lang="fr-FR" sz="1800" b="1">
                <a:solidFill>
                  <a:schemeClr val="tx1"/>
                </a:solidFill>
                <a:effectLst/>
                <a:latin typeface="Times New Roman"/>
                <a:ea typeface="Calibri" panose="020F0502020204030204" pitchFamily="34" charset="0"/>
                <a:cs typeface="Times New Roman"/>
              </a:rPr>
              <a:t>Captation de la rente foncière dans le cadre de grands investissements de transport</a:t>
            </a:r>
          </a:p>
          <a:p>
            <a:pPr marL="685800" lvl="1" indent="-228600">
              <a:spcBef>
                <a:spcPts val="600"/>
              </a:spcBef>
              <a:buClr>
                <a:schemeClr val="tx1"/>
              </a:buClr>
              <a:buSzPct val="90000"/>
              <a:buFont typeface="+mj-lt"/>
              <a:buAutoNum type="arabicPeriod"/>
            </a:pPr>
            <a:r>
              <a:rPr lang="fr-FR" sz="1800">
                <a:solidFill>
                  <a:schemeClr val="tx1"/>
                </a:solidFill>
                <a:latin typeface="Times New Roman"/>
                <a:ea typeface="Calibri" panose="020F0502020204030204" pitchFamily="34" charset="0"/>
                <a:cs typeface="Times New Roman"/>
              </a:rPr>
              <a:t>Qui paie les infrastructures ?</a:t>
            </a:r>
          </a:p>
          <a:p>
            <a:pPr marL="685800" lvl="1" indent="-228600">
              <a:spcBef>
                <a:spcPts val="600"/>
              </a:spcBef>
              <a:buClr>
                <a:srgbClr val="000000"/>
              </a:buClr>
              <a:buSzPct val="90000"/>
              <a:buAutoNum type="arabicPeriod"/>
            </a:pPr>
            <a:r>
              <a:rPr lang="fr-FR" sz="1800">
                <a:solidFill>
                  <a:schemeClr val="tx1"/>
                </a:solidFill>
                <a:effectLst/>
                <a:latin typeface="Times New Roman"/>
                <a:ea typeface="Calibri" panose="020F0502020204030204" pitchFamily="34" charset="0"/>
                <a:cs typeface="Times New Roman"/>
              </a:rPr>
              <a:t>Captation de la rente pour le financement des grands projets de transport</a:t>
            </a:r>
            <a:endParaRPr lang="fr-FR">
              <a:solidFill>
                <a:schemeClr val="tx1"/>
              </a:solidFill>
              <a:latin typeface="Times New Roman"/>
              <a:cs typeface="Times New Roman"/>
            </a:endParaRPr>
          </a:p>
          <a:p>
            <a:pPr marL="457200" lvl="1" indent="0">
              <a:buClr>
                <a:schemeClr val="tx1"/>
              </a:buClr>
              <a:buSzPct val="90000"/>
              <a:buNone/>
            </a:pPr>
            <a:endParaRPr lang="fr-FR" sz="18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Clr>
                <a:schemeClr val="tx1"/>
              </a:buClr>
              <a:buSzPct val="90000"/>
              <a:buFont typeface="+mj-lt"/>
              <a:buAutoNum type="arabicPeriod"/>
            </a:pPr>
            <a:r>
              <a:rPr lang="fr-FR" sz="1800" b="1">
                <a:solidFill>
                  <a:schemeClr val="tx1"/>
                </a:solidFill>
                <a:effectLst/>
                <a:latin typeface="Times New Roman"/>
                <a:ea typeface="Calibri" panose="020F0502020204030204" pitchFamily="34" charset="0"/>
                <a:cs typeface="Times New Roman"/>
              </a:rPr>
              <a:t>Avantages/inconvénients des différents modes de captation</a:t>
            </a:r>
          </a:p>
          <a:p>
            <a:pPr marL="685800" lvl="1" indent="-228600">
              <a:spcBef>
                <a:spcPts val="600"/>
              </a:spcBef>
              <a:buClr>
                <a:schemeClr val="tx1"/>
              </a:buClr>
              <a:buSzPct val="90000"/>
              <a:buFont typeface="+mj-lt"/>
              <a:buAutoNum type="arabicPeriod"/>
            </a:pPr>
            <a:r>
              <a:rPr lang="fr-FR" sz="1800">
                <a:solidFill>
                  <a:schemeClr val="tx1"/>
                </a:solidFill>
                <a:effectLst/>
                <a:latin typeface="Times New Roman"/>
                <a:ea typeface="Calibri" panose="020F0502020204030204" pitchFamily="34" charset="0"/>
                <a:cs typeface="Times New Roman"/>
              </a:rPr>
              <a:t>Modèle de taxation</a:t>
            </a:r>
            <a:r>
              <a:rPr lang="fr-FR" sz="1800">
                <a:solidFill>
                  <a:schemeClr val="tx1"/>
                </a:solidFill>
                <a:latin typeface="Times New Roman"/>
                <a:ea typeface="Calibri" panose="020F0502020204030204" pitchFamily="34" charset="0"/>
                <a:cs typeface="Times New Roman"/>
              </a:rPr>
              <a:t> </a:t>
            </a:r>
          </a:p>
          <a:p>
            <a:pPr marL="685800" lvl="1" indent="-228600">
              <a:spcBef>
                <a:spcPts val="600"/>
              </a:spcBef>
              <a:buClr>
                <a:schemeClr val="tx1"/>
              </a:buClr>
              <a:buSzPct val="90000"/>
              <a:buFont typeface="+mj-lt"/>
              <a:buAutoNum type="arabicPeriod"/>
            </a:pPr>
            <a:r>
              <a:rPr lang="fr-FR" sz="1800">
                <a:solidFill>
                  <a:schemeClr val="tx1"/>
                </a:solidFill>
                <a:effectLst/>
                <a:latin typeface="Times New Roman"/>
                <a:ea typeface="Calibri" panose="020F0502020204030204" pitchFamily="34" charset="0"/>
                <a:cs typeface="Times New Roman"/>
              </a:rPr>
              <a:t>Vente de droit d’aménagement</a:t>
            </a:r>
          </a:p>
          <a:p>
            <a:pPr marL="685800" lvl="1" indent="-228600">
              <a:spcBef>
                <a:spcPts val="600"/>
              </a:spcBef>
              <a:buClr>
                <a:schemeClr val="tx1"/>
              </a:buClr>
              <a:buSzPct val="90000"/>
              <a:buFont typeface="+mj-lt"/>
              <a:buAutoNum type="arabicPeriod"/>
            </a:pPr>
            <a:r>
              <a:rPr lang="fr-FR" sz="1800">
                <a:solidFill>
                  <a:schemeClr val="tx1"/>
                </a:solidFill>
                <a:effectLst/>
                <a:latin typeface="Times New Roman"/>
                <a:ea typeface="Calibri" panose="020F0502020204030204" pitchFamily="34" charset="0"/>
                <a:cs typeface="Times New Roman"/>
              </a:rPr>
              <a:t>Développement immobilier en propre par l’opérateur</a:t>
            </a:r>
            <a:r>
              <a:rPr lang="fr-FR" sz="1800">
                <a:solidFill>
                  <a:schemeClr val="tx1"/>
                </a:solidFill>
                <a:latin typeface="Times New Roman"/>
                <a:ea typeface="Calibri" panose="020F0502020204030204" pitchFamily="34" charset="0"/>
                <a:cs typeface="Times New Roman"/>
              </a:rPr>
              <a:t> </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endParaRPr lang="fr-FR" sz="1800" b="1">
              <a:solidFill>
                <a:schemeClr val="tx1"/>
              </a:solidFill>
              <a:latin typeface="Times New Roman"/>
              <a:cs typeface="Times New Roman"/>
            </a:endParaRPr>
          </a:p>
          <a:p>
            <a:pPr marL="342900" indent="-342900">
              <a:buClr>
                <a:srgbClr val="000000"/>
              </a:buClr>
              <a:buSzPct val="90000"/>
              <a:buAutoNum type="arabicPeriod"/>
            </a:pPr>
            <a:r>
              <a:rPr lang="fr-FR" sz="1800" b="1">
                <a:solidFill>
                  <a:schemeClr val="tx1"/>
                </a:solidFill>
                <a:latin typeface="Times New Roman"/>
                <a:cs typeface="Times New Roman"/>
              </a:rPr>
              <a:t>Le cas du Grand Paris</a:t>
            </a:r>
          </a:p>
          <a:p>
            <a:pPr marL="685800" lvl="1" indent="-228600">
              <a:spcBef>
                <a:spcPts val="600"/>
              </a:spcBef>
              <a:buClr>
                <a:schemeClr val="tx1"/>
              </a:buClr>
              <a:buSzPct val="90000"/>
              <a:buFont typeface="+mj-lt"/>
              <a:buAutoNum type="arabicPeriod"/>
            </a:pPr>
            <a:r>
              <a:rPr lang="fr-FR" sz="1800">
                <a:solidFill>
                  <a:schemeClr val="tx1"/>
                </a:solidFill>
                <a:latin typeface="Times New Roman"/>
                <a:ea typeface="Calibri" panose="020F0502020204030204" pitchFamily="34" charset="0"/>
                <a:cs typeface="Times New Roman"/>
              </a:rPr>
              <a:t>L'historique de financement</a:t>
            </a:r>
            <a:endParaRPr lang="fr-FR" sz="1800">
              <a:solidFill>
                <a:schemeClr val="tx1"/>
              </a:solidFill>
              <a:effectLst/>
              <a:latin typeface="Times New Roman"/>
              <a:ea typeface="Calibri" panose="020F0502020204030204" pitchFamily="34" charset="0"/>
              <a:cs typeface="Times New Roman"/>
            </a:endParaRPr>
          </a:p>
          <a:p>
            <a:pPr marL="685800" lvl="1" indent="-228600">
              <a:spcBef>
                <a:spcPts val="600"/>
              </a:spcBef>
              <a:spcAft>
                <a:spcPts val="800"/>
              </a:spcAft>
              <a:buClr>
                <a:schemeClr val="tx1"/>
              </a:buClr>
              <a:buSzPct val="90000"/>
              <a:buFont typeface="+mj-lt"/>
              <a:buAutoNum type="arabicPeriod"/>
            </a:pPr>
            <a:r>
              <a:rPr lang="fr-FR" sz="1800">
                <a:solidFill>
                  <a:schemeClr val="tx1"/>
                </a:solidFill>
                <a:latin typeface="Times New Roman"/>
                <a:ea typeface="Calibri" panose="020F0502020204030204" pitchFamily="34" charset="0"/>
                <a:cs typeface="Times New Roman"/>
              </a:rPr>
              <a:t>La plus-value foncière actuelle</a:t>
            </a:r>
            <a:endParaRPr lang="fr-F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re 5">
            <a:extLst>
              <a:ext uri="{FF2B5EF4-FFF2-40B4-BE49-F238E27FC236}">
                <a16:creationId xmlns:a16="http://schemas.microsoft.com/office/drawing/2014/main" id="{06C82B5B-0F94-7E75-F2CE-86EAA1B55326}"/>
              </a:ext>
            </a:extLst>
          </p:cNvPr>
          <p:cNvSpPr>
            <a:spLocks noGrp="1"/>
          </p:cNvSpPr>
          <p:nvPr>
            <p:ph type="title"/>
          </p:nvPr>
        </p:nvSpPr>
        <p:spPr/>
        <p:txBody>
          <a:bodyPr/>
          <a:lstStyle/>
          <a:p>
            <a:r>
              <a:rPr lang="fr-FR"/>
              <a:t>PLAN</a:t>
            </a:r>
          </a:p>
        </p:txBody>
      </p:sp>
      <p:sp>
        <p:nvSpPr>
          <p:cNvPr id="3" name="Quadro 2">
            <a:extLst>
              <a:ext uri="{FF2B5EF4-FFF2-40B4-BE49-F238E27FC236}">
                <a16:creationId xmlns:a16="http://schemas.microsoft.com/office/drawing/2014/main" id="{AB01A69A-828C-4D20-DC12-4727CB7049DB}"/>
              </a:ext>
            </a:extLst>
          </p:cNvPr>
          <p:cNvSpPr/>
          <p:nvPr/>
        </p:nvSpPr>
        <p:spPr>
          <a:xfrm>
            <a:off x="-630000" y="263864"/>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7604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871C91-04C3-D8EA-B509-6B70B0A65DC4}"/>
              </a:ext>
            </a:extLst>
          </p:cNvPr>
          <p:cNvSpPr>
            <a:spLocks noGrp="1"/>
          </p:cNvSpPr>
          <p:nvPr>
            <p:ph type="body" idx="1"/>
          </p:nvPr>
        </p:nvSpPr>
        <p:spPr>
          <a:xfrm>
            <a:off x="950967" y="1981015"/>
            <a:ext cx="10290000" cy="4555200"/>
          </a:xfrm>
        </p:spPr>
        <p:txBody>
          <a:bodyPr/>
          <a:lstStyle/>
          <a:p>
            <a:pPr marL="608965" indent="-422910" algn="just"/>
            <a:r>
              <a:rPr lang="fr-FR" sz="2000" u="sng">
                <a:latin typeface="Times New Roman"/>
                <a:cs typeface="Arial"/>
              </a:rPr>
              <a:t>Solution  </a:t>
            </a:r>
            <a:endParaRPr lang="fr-FR" sz="2000" u="sng">
              <a:latin typeface="Times New Roman"/>
            </a:endParaRPr>
          </a:p>
          <a:p>
            <a:pPr marL="186055" indent="0" algn="just">
              <a:buNone/>
            </a:pPr>
            <a:endParaRPr lang="fr-FR" sz="1200">
              <a:effectLst/>
              <a:latin typeface="Times New Roman"/>
              <a:ea typeface="Calibri" panose="020F0502020204030204" pitchFamily="34" charset="0"/>
              <a:cs typeface="Times New Roman" panose="02020603050405020304" pitchFamily="18" charset="0"/>
            </a:endParaRPr>
          </a:p>
          <a:p>
            <a:pPr marL="342900" indent="-342900" algn="just">
              <a:spcBef>
                <a:spcPts val="900"/>
              </a:spcBef>
              <a:buClr>
                <a:schemeClr val="tx1"/>
              </a:buClr>
              <a:buFont typeface="Wingdings" pitchFamily="2" charset="2"/>
              <a:buChar char="Ø"/>
            </a:pPr>
            <a:r>
              <a:rPr lang="fr-FR" sz="2000">
                <a:solidFill>
                  <a:schemeClr val="tx1"/>
                </a:solidFill>
                <a:latin typeface="Times New Roman"/>
                <a:cs typeface="Arial"/>
              </a:rPr>
              <a:t>Le blocage du prix du foncier à sa valeur initiale :</a:t>
            </a:r>
          </a:p>
          <a:p>
            <a:pPr marL="951865" lvl="1" indent="-342900" algn="just">
              <a:spcBef>
                <a:spcPts val="900"/>
              </a:spcBef>
              <a:buClr>
                <a:schemeClr val="tx1"/>
              </a:buClr>
              <a:buFont typeface="Wingdings" pitchFamily="2" charset="2"/>
              <a:buChar char="Ø"/>
            </a:pPr>
            <a:r>
              <a:rPr lang="fr-FR" sz="2000">
                <a:solidFill>
                  <a:schemeClr val="tx1"/>
                </a:solidFill>
                <a:latin typeface="Times New Roman"/>
              </a:rPr>
              <a:t>Éviter la captation de la plus-value par des propriétaires bénéficiant d’effets d’aubaine ;</a:t>
            </a:r>
          </a:p>
          <a:p>
            <a:pPr marL="951865" lvl="1" indent="-342900" algn="just">
              <a:spcBef>
                <a:spcPts val="900"/>
              </a:spcBef>
              <a:buClr>
                <a:schemeClr val="tx1"/>
              </a:buClr>
              <a:buFont typeface="Wingdings" pitchFamily="2" charset="2"/>
              <a:buChar char="Ø"/>
            </a:pPr>
            <a:r>
              <a:rPr lang="fr-FR" sz="2000">
                <a:solidFill>
                  <a:schemeClr val="tx1"/>
                </a:solidFill>
                <a:latin typeface="Times New Roman"/>
              </a:rPr>
              <a:t>Permettrait d’affecter une partie de la plus-value aux AOM qui portent le projet d’infrastructure nouvelle.</a:t>
            </a:r>
          </a:p>
          <a:p>
            <a:pPr marL="186055" indent="0" algn="just">
              <a:spcBef>
                <a:spcPts val="900"/>
              </a:spcBef>
              <a:buNone/>
            </a:pPr>
            <a:r>
              <a:rPr lang="fr-FR" sz="2000">
                <a:solidFill>
                  <a:schemeClr val="tx1"/>
                </a:solidFill>
                <a:latin typeface="Times New Roman"/>
                <a:cs typeface="Arial"/>
              </a:rPr>
              <a:t>L’un des moyens de limiter la spéculation foncière est la zone d’aménagement diffèré (ZAD) : </a:t>
            </a:r>
            <a:endParaRPr lang="fr-FR" sz="2000">
              <a:solidFill>
                <a:schemeClr val="tx1"/>
              </a:solidFill>
              <a:latin typeface="Times New Roman"/>
            </a:endParaRPr>
          </a:p>
          <a:p>
            <a:pPr marL="1218565" lvl="1" indent="-422910" algn="just">
              <a:spcBef>
                <a:spcPts val="900"/>
              </a:spcBef>
              <a:buClr>
                <a:schemeClr val="tx1"/>
              </a:buClr>
              <a:buFont typeface="Wingdings" pitchFamily="2" charset="2"/>
              <a:buChar char="Ø"/>
            </a:pPr>
            <a:r>
              <a:rPr lang="fr-FR" sz="2000">
                <a:solidFill>
                  <a:schemeClr val="tx1"/>
                </a:solidFill>
                <a:latin typeface="Times New Roman"/>
              </a:rPr>
              <a:t>Droit de préemption : « Le propriétaire d'un bien situé dans une zone définie par une collectivité en vue de la réalisation d'opérations d'aménagement urbain doit, en priorité, proposer la vente du bien à cette collectivité. Il ne peut le vendre à n’importe qui. »</a:t>
            </a:r>
          </a:p>
          <a:p>
            <a:pPr marL="186055" indent="0" algn="just">
              <a:buNone/>
            </a:pPr>
            <a:endParaRPr lang="fr-FR" sz="2000">
              <a:solidFill>
                <a:schemeClr val="tx1"/>
              </a:solidFill>
              <a:latin typeface="Times New Roman"/>
            </a:endParaRPr>
          </a:p>
        </p:txBody>
      </p:sp>
      <p:sp>
        <p:nvSpPr>
          <p:cNvPr id="3" name="Titre 2">
            <a:extLst>
              <a:ext uri="{FF2B5EF4-FFF2-40B4-BE49-F238E27FC236}">
                <a16:creationId xmlns:a16="http://schemas.microsoft.com/office/drawing/2014/main" id="{F6915E28-856A-DAFA-7D8F-7E155DBBDAA9}"/>
              </a:ext>
            </a:extLst>
          </p:cNvPr>
          <p:cNvSpPr>
            <a:spLocks noGrp="1"/>
          </p:cNvSpPr>
          <p:nvPr>
            <p:ph type="title"/>
          </p:nvPr>
        </p:nvSpPr>
        <p:spPr/>
        <p:txBody>
          <a:bodyPr/>
          <a:lstStyle/>
          <a:p>
            <a:r>
              <a:rPr lang="fr-FR" sz="4400" kern="1200">
                <a:solidFill>
                  <a:srgbClr val="00B0F0"/>
                </a:solidFill>
                <a:latin typeface="Times New Roman" panose="02020603050405020304" pitchFamily="18" charset="0"/>
                <a:ea typeface="+mj-ea"/>
                <a:cs typeface="Times New Roman" panose="02020603050405020304" pitchFamily="18" charset="0"/>
              </a:rPr>
              <a:t>Développement immobilier </a:t>
            </a:r>
            <a:r>
              <a:rPr lang="fr-FR" sz="4400" kern="1200">
                <a:solidFill>
                  <a:schemeClr val="tx1"/>
                </a:solidFill>
                <a:latin typeface="Times New Roman" panose="02020603050405020304" pitchFamily="18" charset="0"/>
                <a:ea typeface="+mj-ea"/>
                <a:cs typeface="Times New Roman" panose="02020603050405020304" pitchFamily="18" charset="0"/>
              </a:rPr>
              <a:t>propre</a:t>
            </a:r>
            <a:r>
              <a:rPr lang="fr-FR" sz="4400" kern="1200">
                <a:solidFill>
                  <a:srgbClr val="00B0F0"/>
                </a:solidFill>
                <a:latin typeface="Times New Roman" panose="02020603050405020304" pitchFamily="18" charset="0"/>
                <a:ea typeface="+mj-ea"/>
                <a:cs typeface="Times New Roman" panose="02020603050405020304" pitchFamily="18" charset="0"/>
              </a:rPr>
              <a:t> par l’opérateur </a:t>
            </a:r>
            <a:r>
              <a:rPr lang="fr-FR" sz="4400" kern="1200">
                <a:solidFill>
                  <a:schemeClr val="tx1"/>
                </a:solidFill>
                <a:latin typeface="Times New Roman" panose="02020603050405020304" pitchFamily="18" charset="0"/>
                <a:ea typeface="+mj-ea"/>
                <a:cs typeface="Times New Roman" panose="02020603050405020304" pitchFamily="18" charset="0"/>
              </a:rPr>
              <a:t>: limites</a:t>
            </a:r>
          </a:p>
        </p:txBody>
      </p:sp>
      <p:sp>
        <p:nvSpPr>
          <p:cNvPr id="5" name="Quadro 1">
            <a:extLst>
              <a:ext uri="{FF2B5EF4-FFF2-40B4-BE49-F238E27FC236}">
                <a16:creationId xmlns:a16="http://schemas.microsoft.com/office/drawing/2014/main" id="{86AFEB6A-8481-9413-340E-ECFED07D56BB}"/>
              </a:ext>
            </a:extLst>
          </p:cNvPr>
          <p:cNvSpPr/>
          <p:nvPr/>
        </p:nvSpPr>
        <p:spPr>
          <a:xfrm rot="18876431">
            <a:off x="11916357" y="4427528"/>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Quadro 1">
            <a:extLst>
              <a:ext uri="{FF2B5EF4-FFF2-40B4-BE49-F238E27FC236}">
                <a16:creationId xmlns:a16="http://schemas.microsoft.com/office/drawing/2014/main" id="{4D81A360-8DE7-939A-1EB7-1948FC9BC205}"/>
              </a:ext>
            </a:extLst>
          </p:cNvPr>
          <p:cNvSpPr/>
          <p:nvPr/>
        </p:nvSpPr>
        <p:spPr>
          <a:xfrm rot="18876431">
            <a:off x="11916357" y="373113"/>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2006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EC480-F1D6-6C1A-1DCB-3CCD98D00BD7}"/>
              </a:ext>
            </a:extLst>
          </p:cNvPr>
          <p:cNvSpPr>
            <a:spLocks noGrp="1"/>
          </p:cNvSpPr>
          <p:nvPr>
            <p:ph type="title"/>
          </p:nvPr>
        </p:nvSpPr>
        <p:spPr/>
        <p:txBody>
          <a:bodyPr/>
          <a:lstStyle/>
          <a:p>
            <a:r>
              <a:rPr lang="fr-FR">
                <a:latin typeface="Times New Roman"/>
                <a:cs typeface="Times New Roman"/>
              </a:rPr>
              <a:t>Exemple du Japon : l« Majors » du ferroviaire Japonais</a:t>
            </a:r>
          </a:p>
        </p:txBody>
      </p:sp>
      <p:sp>
        <p:nvSpPr>
          <p:cNvPr id="3" name="Espace réservé du contenu 2">
            <a:extLst>
              <a:ext uri="{FF2B5EF4-FFF2-40B4-BE49-F238E27FC236}">
                <a16:creationId xmlns:a16="http://schemas.microsoft.com/office/drawing/2014/main" id="{F4FDA093-57D7-7ADA-F46B-361FC12430D9}"/>
              </a:ext>
            </a:extLst>
          </p:cNvPr>
          <p:cNvSpPr>
            <a:spLocks noGrp="1"/>
          </p:cNvSpPr>
          <p:nvPr>
            <p:ph idx="1"/>
          </p:nvPr>
        </p:nvSpPr>
        <p:spPr/>
        <p:txBody>
          <a:bodyPr vert="horz" lIns="91440" tIns="45720" rIns="91440" bIns="45720" rtlCol="0" anchor="t">
            <a:normAutofit lnSpcReduction="10000"/>
          </a:bodyPr>
          <a:lstStyle/>
          <a:p>
            <a:pPr algn="just"/>
            <a:r>
              <a:rPr lang="fr-FR">
                <a:latin typeface="Times New Roman"/>
                <a:cs typeface="Times New Roman"/>
              </a:rPr>
              <a:t>Transport ne représentent que </a:t>
            </a:r>
            <a:r>
              <a:rPr lang="fr-FR" b="1">
                <a:latin typeface="Times New Roman"/>
                <a:cs typeface="Times New Roman"/>
              </a:rPr>
              <a:t>32% du chiffre d’affaires </a:t>
            </a:r>
            <a:r>
              <a:rPr lang="fr-FR">
                <a:latin typeface="Times New Roman"/>
                <a:cs typeface="Times New Roman"/>
              </a:rPr>
              <a:t>et </a:t>
            </a:r>
            <a:r>
              <a:rPr lang="fr-FR" b="1">
                <a:latin typeface="Times New Roman"/>
                <a:cs typeface="Times New Roman"/>
              </a:rPr>
              <a:t>57% du bénéfice d’exploitation global</a:t>
            </a:r>
            <a:r>
              <a:rPr lang="fr-FR">
                <a:latin typeface="Times New Roman"/>
                <a:cs typeface="Times New Roman"/>
              </a:rPr>
              <a:t>. </a:t>
            </a:r>
          </a:p>
          <a:p>
            <a:pPr algn="just"/>
            <a:r>
              <a:rPr lang="fr-FR">
                <a:latin typeface="Times New Roman"/>
                <a:cs typeface="Times New Roman"/>
              </a:rPr>
              <a:t>Les activités de captation de la rente foncière et commerciale (segments « Distribution », « Immobilier » et « Loisirs ») représentent </a:t>
            </a:r>
            <a:r>
              <a:rPr lang="fr-FR" b="1">
                <a:latin typeface="Times New Roman"/>
                <a:cs typeface="Times New Roman"/>
              </a:rPr>
              <a:t>56% du CA</a:t>
            </a:r>
            <a:r>
              <a:rPr lang="fr-FR">
                <a:latin typeface="Times New Roman"/>
                <a:cs typeface="Times New Roman"/>
              </a:rPr>
              <a:t> et </a:t>
            </a:r>
            <a:r>
              <a:rPr lang="fr-FR" b="1">
                <a:latin typeface="Times New Roman"/>
                <a:cs typeface="Times New Roman"/>
              </a:rPr>
              <a:t>36% du bénéfice d’exploitation global</a:t>
            </a:r>
            <a:r>
              <a:rPr lang="fr-FR">
                <a:latin typeface="Times New Roman"/>
                <a:cs typeface="Times New Roman"/>
              </a:rPr>
              <a:t>.</a:t>
            </a:r>
          </a:p>
          <a:p>
            <a:pPr algn="just"/>
            <a:r>
              <a:rPr lang="fr-FR">
                <a:latin typeface="Times New Roman"/>
                <a:cs typeface="Times New Roman"/>
              </a:rPr>
              <a:t>Le segment </a:t>
            </a:r>
            <a:r>
              <a:rPr lang="fr-FR" b="1">
                <a:latin typeface="Times New Roman"/>
                <a:cs typeface="Times New Roman"/>
              </a:rPr>
              <a:t>« Distribution » </a:t>
            </a:r>
            <a:r>
              <a:rPr lang="fr-FR">
                <a:latin typeface="Times New Roman"/>
                <a:cs typeface="Times New Roman"/>
              </a:rPr>
              <a:t>participe à hauteur de </a:t>
            </a:r>
            <a:r>
              <a:rPr lang="fr-FR" b="1">
                <a:latin typeface="Times New Roman"/>
                <a:cs typeface="Times New Roman"/>
              </a:rPr>
              <a:t>30% </a:t>
            </a:r>
            <a:r>
              <a:rPr lang="fr-FR">
                <a:latin typeface="Times New Roman"/>
                <a:cs typeface="Times New Roman"/>
              </a:rPr>
              <a:t>du CA global (autant que le Transport).</a:t>
            </a:r>
          </a:p>
          <a:p>
            <a:pPr algn="just"/>
            <a:r>
              <a:rPr lang="fr-FR">
                <a:latin typeface="Times New Roman"/>
                <a:cs typeface="Times New Roman"/>
              </a:rPr>
              <a:t>Le segment </a:t>
            </a:r>
            <a:r>
              <a:rPr lang="fr-FR" b="1">
                <a:latin typeface="Times New Roman"/>
                <a:cs typeface="Times New Roman"/>
              </a:rPr>
              <a:t>« Immobilier » </a:t>
            </a:r>
            <a:r>
              <a:rPr lang="fr-FR">
                <a:latin typeface="Times New Roman"/>
                <a:cs typeface="Times New Roman"/>
              </a:rPr>
              <a:t>participe à hauteur de </a:t>
            </a:r>
            <a:r>
              <a:rPr lang="fr-FR" b="1">
                <a:latin typeface="Times New Roman"/>
                <a:cs typeface="Times New Roman"/>
              </a:rPr>
              <a:t>30% du bénéfice </a:t>
            </a:r>
            <a:r>
              <a:rPr lang="fr-FR">
                <a:latin typeface="Times New Roman"/>
                <a:cs typeface="Times New Roman"/>
              </a:rPr>
              <a:t>d’exploitation global.</a:t>
            </a:r>
          </a:p>
          <a:p>
            <a:pPr algn="just"/>
            <a:r>
              <a:rPr lang="fr-FR">
                <a:latin typeface="Times New Roman"/>
                <a:ea typeface="+mn-lt"/>
                <a:cs typeface="+mn-lt"/>
              </a:rPr>
              <a:t>Chez les « Minors » , les activités de captation de la rente foncière et commerciale représentent </a:t>
            </a:r>
            <a:r>
              <a:rPr lang="fr-FR" b="1">
                <a:latin typeface="Times New Roman"/>
                <a:ea typeface="+mn-lt"/>
                <a:cs typeface="+mn-lt"/>
              </a:rPr>
              <a:t>66% du bénéfice d’exploitation global</a:t>
            </a:r>
            <a:r>
              <a:rPr lang="fr-FR">
                <a:latin typeface="Times New Roman"/>
                <a:ea typeface="+mn-lt"/>
                <a:cs typeface="+mn-lt"/>
              </a:rPr>
              <a:t>.</a:t>
            </a:r>
            <a:br>
              <a:rPr lang="fr-FR">
                <a:latin typeface="Times New Roman"/>
                <a:ea typeface="+mn-lt"/>
                <a:cs typeface="+mn-lt"/>
              </a:rPr>
            </a:br>
            <a:endParaRPr lang="fr-FR">
              <a:latin typeface="Times New Roman"/>
              <a:ea typeface="+mn-lt"/>
              <a:cs typeface="+mn-lt"/>
            </a:endParaRPr>
          </a:p>
        </p:txBody>
      </p:sp>
      <p:sp>
        <p:nvSpPr>
          <p:cNvPr id="4" name="Espace réservé du numéro de diapositive 3">
            <a:extLst>
              <a:ext uri="{FF2B5EF4-FFF2-40B4-BE49-F238E27FC236}">
                <a16:creationId xmlns:a16="http://schemas.microsoft.com/office/drawing/2014/main" id="{5D335EA8-8E14-7366-2172-6B39FD4AAB93}"/>
              </a:ext>
            </a:extLst>
          </p:cNvPr>
          <p:cNvSpPr>
            <a:spLocks noGrp="1"/>
          </p:cNvSpPr>
          <p:nvPr>
            <p:ph type="sldNum" sz="quarter" idx="12"/>
          </p:nvPr>
        </p:nvSpPr>
        <p:spPr/>
        <p:txBody>
          <a:bodyPr/>
          <a:lstStyle/>
          <a:p>
            <a:fld id="{D57F1E4F-1CFF-5643-939E-217C01CDF565}" type="slidenum">
              <a:rPr lang="en-US" smtClean="0"/>
              <a:pPr/>
              <a:t>31</a:t>
            </a:fld>
            <a:endParaRPr lang="en-US"/>
          </a:p>
        </p:txBody>
      </p:sp>
      <p:sp>
        <p:nvSpPr>
          <p:cNvPr id="5" name="ZoneTexte 4">
            <a:extLst>
              <a:ext uri="{FF2B5EF4-FFF2-40B4-BE49-F238E27FC236}">
                <a16:creationId xmlns:a16="http://schemas.microsoft.com/office/drawing/2014/main" id="{B669EC40-1253-04E0-C8F9-009679D724F2}"/>
              </a:ext>
            </a:extLst>
          </p:cNvPr>
          <p:cNvSpPr txBox="1"/>
          <p:nvPr/>
        </p:nvSpPr>
        <p:spPr>
          <a:xfrm>
            <a:off x="311727" y="6096780"/>
            <a:ext cx="116378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a:t>Diversification des activités et privatisation des entreprises de chemin de fer : enseignements des exemples japonais Emmanuel Doumas</a:t>
            </a:r>
            <a:endParaRPr lang="en-US" sz="1200"/>
          </a:p>
        </p:txBody>
      </p:sp>
    </p:spTree>
    <p:extLst>
      <p:ext uri="{BB962C8B-B14F-4D97-AF65-F5344CB8AC3E}">
        <p14:creationId xmlns:p14="http://schemas.microsoft.com/office/powerpoint/2010/main" val="198195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4C4E-81AF-368B-AE5E-F381FAA86F2A}"/>
              </a:ext>
            </a:extLst>
          </p:cNvPr>
          <p:cNvSpPr>
            <a:spLocks noGrp="1"/>
          </p:cNvSpPr>
          <p:nvPr>
            <p:ph type="title"/>
          </p:nvPr>
        </p:nvSpPr>
        <p:spPr/>
        <p:txBody>
          <a:bodyPr/>
          <a:lstStyle/>
          <a:p>
            <a:r>
              <a:rPr lang="fr-FR">
                <a:latin typeface="Times New Roman"/>
                <a:ea typeface="+mn-lt"/>
                <a:cs typeface="+mn-lt"/>
              </a:rPr>
              <a:t>Exemple de projet : le </a:t>
            </a:r>
            <a:r>
              <a:rPr lang="fr-FR" err="1">
                <a:latin typeface="Times New Roman"/>
                <a:ea typeface="+mn-lt"/>
                <a:cs typeface="+mn-lt"/>
              </a:rPr>
              <a:t>Tsukuba</a:t>
            </a:r>
            <a:r>
              <a:rPr lang="fr-FR">
                <a:latin typeface="Times New Roman"/>
                <a:ea typeface="+mn-lt"/>
                <a:cs typeface="+mn-lt"/>
              </a:rPr>
              <a:t> Express </a:t>
            </a:r>
            <a:endParaRPr lang="fr-FR">
              <a:latin typeface="Times New Roman"/>
              <a:cs typeface="Times New Roman"/>
            </a:endParaRPr>
          </a:p>
        </p:txBody>
      </p:sp>
      <p:sp>
        <p:nvSpPr>
          <p:cNvPr id="3" name="Espace réservé du contenu 2">
            <a:extLst>
              <a:ext uri="{FF2B5EF4-FFF2-40B4-BE49-F238E27FC236}">
                <a16:creationId xmlns:a16="http://schemas.microsoft.com/office/drawing/2014/main" id="{A0913233-8F49-09CB-E706-737232A08175}"/>
              </a:ext>
            </a:extLst>
          </p:cNvPr>
          <p:cNvSpPr>
            <a:spLocks noGrp="1"/>
          </p:cNvSpPr>
          <p:nvPr>
            <p:ph idx="1"/>
          </p:nvPr>
        </p:nvSpPr>
        <p:spPr>
          <a:xfrm>
            <a:off x="677334" y="1631373"/>
            <a:ext cx="8596668" cy="4409989"/>
          </a:xfrm>
        </p:spPr>
        <p:txBody>
          <a:bodyPr vert="horz" lIns="91440" tIns="45720" rIns="91440" bIns="45720" rtlCol="0" anchor="t">
            <a:normAutofit/>
          </a:bodyPr>
          <a:lstStyle/>
          <a:p>
            <a:pPr algn="just"/>
            <a:r>
              <a:rPr lang="fr-FR">
                <a:latin typeface="Times New Roman"/>
                <a:ea typeface="+mn-lt"/>
                <a:cs typeface="+mn-lt"/>
              </a:rPr>
              <a:t>Loi « </a:t>
            </a:r>
            <a:r>
              <a:rPr lang="fr-FR" err="1">
                <a:latin typeface="Times New Roman"/>
                <a:ea typeface="+mn-lt"/>
                <a:cs typeface="+mn-lt"/>
              </a:rPr>
              <a:t>Housing</a:t>
            </a:r>
            <a:r>
              <a:rPr lang="fr-FR">
                <a:latin typeface="Times New Roman"/>
                <a:ea typeface="+mn-lt"/>
                <a:cs typeface="+mn-lt"/>
              </a:rPr>
              <a:t>-Railway </a:t>
            </a:r>
            <a:r>
              <a:rPr lang="fr-FR" err="1">
                <a:latin typeface="Times New Roman"/>
                <a:ea typeface="+mn-lt"/>
                <a:cs typeface="+mn-lt"/>
              </a:rPr>
              <a:t>Integration</a:t>
            </a:r>
            <a:r>
              <a:rPr lang="fr-FR">
                <a:latin typeface="Times New Roman"/>
                <a:ea typeface="+mn-lt"/>
                <a:cs typeface="+mn-lt"/>
              </a:rPr>
              <a:t> Law », loi japonaise qui vise à intégrer au sein d’un même projet la construction de l’</a:t>
            </a:r>
            <a:r>
              <a:rPr lang="fr-FR" b="1">
                <a:latin typeface="Times New Roman"/>
                <a:ea typeface="+mn-lt"/>
                <a:cs typeface="+mn-lt"/>
              </a:rPr>
              <a:t>infrastructure de transport</a:t>
            </a:r>
            <a:r>
              <a:rPr lang="fr-FR">
                <a:latin typeface="Times New Roman"/>
                <a:ea typeface="+mn-lt"/>
                <a:cs typeface="+mn-lt"/>
              </a:rPr>
              <a:t> et le </a:t>
            </a:r>
            <a:r>
              <a:rPr lang="fr-FR" b="1">
                <a:latin typeface="Times New Roman"/>
                <a:ea typeface="+mn-lt"/>
                <a:cs typeface="+mn-lt"/>
              </a:rPr>
              <a:t>développement immobilier le long du tracé</a:t>
            </a:r>
            <a:r>
              <a:rPr lang="fr-FR">
                <a:latin typeface="Times New Roman"/>
                <a:ea typeface="+mn-lt"/>
                <a:cs typeface="+mn-lt"/>
              </a:rPr>
              <a:t>. </a:t>
            </a:r>
          </a:p>
          <a:p>
            <a:pPr algn="just"/>
            <a:r>
              <a:rPr lang="fr-FR">
                <a:latin typeface="Times New Roman"/>
                <a:cs typeface="Times New Roman"/>
              </a:rPr>
              <a:t>Deux options : </a:t>
            </a:r>
          </a:p>
          <a:p>
            <a:pPr algn="just">
              <a:buFont typeface="Arial" charset="2"/>
              <a:buChar char="•"/>
            </a:pPr>
            <a:r>
              <a:rPr lang="fr-FR">
                <a:latin typeface="Times New Roman"/>
                <a:ea typeface="+mn-lt"/>
                <a:cs typeface="+mn-lt"/>
              </a:rPr>
              <a:t>le remembrement intégré</a:t>
            </a:r>
            <a:endParaRPr lang="fr-FR">
              <a:latin typeface="Times New Roman"/>
              <a:cs typeface="Times New Roman"/>
            </a:endParaRPr>
          </a:p>
          <a:p>
            <a:pPr algn="just">
              <a:buFont typeface="Arial" charset="2"/>
              <a:buChar char="•"/>
            </a:pPr>
            <a:r>
              <a:rPr lang="fr-FR">
                <a:latin typeface="Times New Roman"/>
                <a:cs typeface="Times New Roman"/>
              </a:rPr>
              <a:t>le renouvellement urbain</a:t>
            </a:r>
          </a:p>
          <a:p>
            <a:pPr algn="just">
              <a:buFont typeface="Arial" charset="2"/>
              <a:buChar char="•"/>
            </a:pPr>
            <a:endParaRPr lang="fr-FR">
              <a:latin typeface="Times New Roman"/>
              <a:cs typeface="Times New Roman"/>
            </a:endParaRPr>
          </a:p>
        </p:txBody>
      </p:sp>
      <p:sp>
        <p:nvSpPr>
          <p:cNvPr id="4" name="Espace réservé du numéro de diapositive 3">
            <a:extLst>
              <a:ext uri="{FF2B5EF4-FFF2-40B4-BE49-F238E27FC236}">
                <a16:creationId xmlns:a16="http://schemas.microsoft.com/office/drawing/2014/main" id="{A982BB4F-674D-DC28-C349-938105A72D09}"/>
              </a:ext>
            </a:extLst>
          </p:cNvPr>
          <p:cNvSpPr>
            <a:spLocks noGrp="1"/>
          </p:cNvSpPr>
          <p:nvPr>
            <p:ph type="sldNum" sz="quarter" idx="12"/>
          </p:nvPr>
        </p:nvSpPr>
        <p:spPr/>
        <p:txBody>
          <a:bodyPr/>
          <a:lstStyle/>
          <a:p>
            <a:fld id="{D57F1E4F-1CFF-5643-939E-217C01CDF565}" type="slidenum">
              <a:rPr lang="en-US" smtClean="0"/>
              <a:pPr/>
              <a:t>32</a:t>
            </a:fld>
            <a:endParaRPr lang="en-US"/>
          </a:p>
        </p:txBody>
      </p:sp>
      <p:pic>
        <p:nvPicPr>
          <p:cNvPr id="8" name="Image 7">
            <a:extLst>
              <a:ext uri="{FF2B5EF4-FFF2-40B4-BE49-F238E27FC236}">
                <a16:creationId xmlns:a16="http://schemas.microsoft.com/office/drawing/2014/main" id="{64D96F4E-D9AB-4014-93F3-1586252D2400}"/>
              </a:ext>
            </a:extLst>
          </p:cNvPr>
          <p:cNvPicPr>
            <a:picLocks noChangeAspect="1"/>
          </p:cNvPicPr>
          <p:nvPr/>
        </p:nvPicPr>
        <p:blipFill>
          <a:blip r:embed="rId3"/>
          <a:stretch>
            <a:fillRect/>
          </a:stretch>
        </p:blipFill>
        <p:spPr>
          <a:xfrm>
            <a:off x="1696961" y="3717760"/>
            <a:ext cx="3370755" cy="3140240"/>
          </a:xfrm>
          <a:prstGeom prst="rect">
            <a:avLst/>
          </a:prstGeom>
        </p:spPr>
      </p:pic>
      <p:pic>
        <p:nvPicPr>
          <p:cNvPr id="10" name="Image 9">
            <a:extLst>
              <a:ext uri="{FF2B5EF4-FFF2-40B4-BE49-F238E27FC236}">
                <a16:creationId xmlns:a16="http://schemas.microsoft.com/office/drawing/2014/main" id="{B98D443A-605C-4263-BBE4-6AF27BDF9DB5}"/>
              </a:ext>
            </a:extLst>
          </p:cNvPr>
          <p:cNvPicPr>
            <a:picLocks noChangeAspect="1"/>
          </p:cNvPicPr>
          <p:nvPr/>
        </p:nvPicPr>
        <p:blipFill>
          <a:blip r:embed="rId4"/>
          <a:stretch>
            <a:fillRect/>
          </a:stretch>
        </p:blipFill>
        <p:spPr>
          <a:xfrm>
            <a:off x="5338465" y="3673848"/>
            <a:ext cx="4699233" cy="3228063"/>
          </a:xfrm>
          <a:prstGeom prst="rect">
            <a:avLst/>
          </a:prstGeom>
        </p:spPr>
      </p:pic>
      <p:sp>
        <p:nvSpPr>
          <p:cNvPr id="6" name="ZoneTexte 5">
            <a:extLst>
              <a:ext uri="{FF2B5EF4-FFF2-40B4-BE49-F238E27FC236}">
                <a16:creationId xmlns:a16="http://schemas.microsoft.com/office/drawing/2014/main" id="{6741223F-42ED-45BA-9AA2-82B83655ED04}"/>
              </a:ext>
            </a:extLst>
          </p:cNvPr>
          <p:cNvSpPr txBox="1"/>
          <p:nvPr/>
        </p:nvSpPr>
        <p:spPr>
          <a:xfrm>
            <a:off x="6087342" y="3398003"/>
            <a:ext cx="6104658" cy="276999"/>
          </a:xfrm>
          <a:prstGeom prst="rect">
            <a:avLst/>
          </a:prstGeom>
          <a:noFill/>
        </p:spPr>
        <p:txBody>
          <a:bodyPr wrap="square">
            <a:spAutoFit/>
          </a:bodyPr>
          <a:lstStyle/>
          <a:p>
            <a:r>
              <a:rPr lang="en-US" sz="1200"/>
              <a:t>Franck BENARD </a:t>
            </a:r>
            <a:r>
              <a:rPr lang="en-US" sz="1200" err="1"/>
              <a:t>Mémoire</a:t>
            </a:r>
            <a:r>
              <a:rPr lang="en-US" sz="1200"/>
              <a:t> de Master ENPC</a:t>
            </a:r>
          </a:p>
        </p:txBody>
      </p:sp>
    </p:spTree>
    <p:extLst>
      <p:ext uri="{BB962C8B-B14F-4D97-AF65-F5344CB8AC3E}">
        <p14:creationId xmlns:p14="http://schemas.microsoft.com/office/powerpoint/2010/main" val="54405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195997-7C34-59A6-A970-F49FA5A2C434}"/>
              </a:ext>
            </a:extLst>
          </p:cNvPr>
          <p:cNvSpPr>
            <a:spLocks noGrp="1"/>
          </p:cNvSpPr>
          <p:nvPr>
            <p:ph type="title"/>
          </p:nvPr>
        </p:nvSpPr>
        <p:spPr/>
        <p:txBody>
          <a:bodyPr/>
          <a:lstStyle/>
          <a:p>
            <a:r>
              <a:rPr lang="fr-FR">
                <a:latin typeface="Times New Roman"/>
                <a:cs typeface="Arial"/>
              </a:rPr>
              <a:t>Synthèse : </a:t>
            </a:r>
            <a:endParaRPr lang="fr-FR">
              <a:latin typeface="Times New Roman"/>
            </a:endParaRPr>
          </a:p>
        </p:txBody>
      </p:sp>
      <p:graphicFrame>
        <p:nvGraphicFramePr>
          <p:cNvPr id="4" name="Tableau 4">
            <a:extLst>
              <a:ext uri="{FF2B5EF4-FFF2-40B4-BE49-F238E27FC236}">
                <a16:creationId xmlns:a16="http://schemas.microsoft.com/office/drawing/2014/main" id="{B5C5E484-62AF-0262-3DFA-F7E1E6A65BB7}"/>
              </a:ext>
            </a:extLst>
          </p:cNvPr>
          <p:cNvGraphicFramePr>
            <a:graphicFrameLocks noGrp="1"/>
          </p:cNvGraphicFramePr>
          <p:nvPr>
            <p:extLst>
              <p:ext uri="{D42A27DB-BD31-4B8C-83A1-F6EECF244321}">
                <p14:modId xmlns:p14="http://schemas.microsoft.com/office/powerpoint/2010/main" val="4264242528"/>
              </p:ext>
            </p:extLst>
          </p:nvPr>
        </p:nvGraphicFramePr>
        <p:xfrm>
          <a:off x="475450" y="1306512"/>
          <a:ext cx="11241034" cy="5349470"/>
        </p:xfrm>
        <a:graphic>
          <a:graphicData uri="http://schemas.openxmlformats.org/drawingml/2006/table">
            <a:tbl>
              <a:tblPr firstRow="1" bandRow="1">
                <a:tableStyleId>{5C22544A-7EE6-4342-B048-85BDC9FD1C3A}</a:tableStyleId>
              </a:tblPr>
              <a:tblGrid>
                <a:gridCol w="5620517">
                  <a:extLst>
                    <a:ext uri="{9D8B030D-6E8A-4147-A177-3AD203B41FA5}">
                      <a16:colId xmlns:a16="http://schemas.microsoft.com/office/drawing/2014/main" val="4269124882"/>
                    </a:ext>
                  </a:extLst>
                </a:gridCol>
                <a:gridCol w="5620517">
                  <a:extLst>
                    <a:ext uri="{9D8B030D-6E8A-4147-A177-3AD203B41FA5}">
                      <a16:colId xmlns:a16="http://schemas.microsoft.com/office/drawing/2014/main" val="2487095798"/>
                    </a:ext>
                  </a:extLst>
                </a:gridCol>
              </a:tblGrid>
              <a:tr h="399116">
                <a:tc>
                  <a:txBody>
                    <a:bodyPr/>
                    <a:lstStyle/>
                    <a:p>
                      <a:pPr algn="ctr"/>
                      <a:r>
                        <a:rPr lang="fr-FR">
                          <a:latin typeface="Times New Roman"/>
                        </a:rPr>
                        <a:t>Points positifs</a:t>
                      </a:r>
                    </a:p>
                  </a:txBody>
                  <a:tcPr/>
                </a:tc>
                <a:tc>
                  <a:txBody>
                    <a:bodyPr/>
                    <a:lstStyle/>
                    <a:p>
                      <a:pPr algn="ctr"/>
                      <a:r>
                        <a:rPr lang="fr-FR">
                          <a:latin typeface="Times New Roman"/>
                        </a:rPr>
                        <a:t>Points négatifs</a:t>
                      </a:r>
                    </a:p>
                  </a:txBody>
                  <a:tcPr/>
                </a:tc>
                <a:extLst>
                  <a:ext uri="{0D108BD9-81ED-4DB2-BD59-A6C34878D82A}">
                    <a16:rowId xmlns:a16="http://schemas.microsoft.com/office/drawing/2014/main" val="3888890348"/>
                  </a:ext>
                </a:extLst>
              </a:tr>
              <a:tr h="11324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a:solidFill>
                            <a:schemeClr val="dk1"/>
                          </a:solidFill>
                          <a:effectLst/>
                          <a:latin typeface="Times New Roman"/>
                          <a:ea typeface="+mn-ea"/>
                          <a:cs typeface="+mn-cs"/>
                          <a:sym typeface="Arial"/>
                        </a:rPr>
                        <a:t>Cadre législatif en place : lois de remembrement et de renouvellement urbain. Les schémas de captation de la valeur immobilière sont clairs et les différentes parties prenantes s’engagent dans cette démarche en connaissance de cause</a:t>
                      </a: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a:solidFill>
                            <a:schemeClr val="dk1"/>
                          </a:solidFill>
                          <a:effectLst/>
                          <a:latin typeface="Times New Roman"/>
                          <a:ea typeface="+mn-ea"/>
                          <a:cs typeface="+mn-cs"/>
                          <a:sym typeface="Arial"/>
                        </a:rPr>
                        <a:t>Pouvoirs publics, développeurs et propriétaires étant tous parties prenantes, les projets se fondent sur un consensus permanent : cela peut ralentir le projet.</a:t>
                      </a:r>
                    </a:p>
                  </a:txBody>
                  <a:tcPr anchor="ctr"/>
                </a:tc>
                <a:extLst>
                  <a:ext uri="{0D108BD9-81ED-4DB2-BD59-A6C34878D82A}">
                    <a16:rowId xmlns:a16="http://schemas.microsoft.com/office/drawing/2014/main" val="2568451867"/>
                  </a:ext>
                </a:extLst>
              </a:tr>
              <a:tr h="190896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a:solidFill>
                            <a:schemeClr val="dk1"/>
                          </a:solidFill>
                          <a:effectLst/>
                          <a:latin typeface="Times New Roman"/>
                          <a:ea typeface="+mn-ea"/>
                          <a:cs typeface="+mn-cs"/>
                          <a:sym typeface="Arial"/>
                        </a:rPr>
                        <a:t>Le fait de faire </a:t>
                      </a:r>
                      <a:r>
                        <a:rPr lang="fr-FR" sz="1600" b="1" i="0" u="none" strike="noStrike" cap="none">
                          <a:solidFill>
                            <a:schemeClr val="dk1"/>
                          </a:solidFill>
                          <a:effectLst/>
                          <a:latin typeface="Times New Roman"/>
                          <a:ea typeface="+mn-ea"/>
                          <a:cs typeface="+mn-cs"/>
                          <a:sym typeface="Arial"/>
                        </a:rPr>
                        <a:t>participer l’ensemble des acteurs</a:t>
                      </a:r>
                      <a:r>
                        <a:rPr lang="fr-FR" sz="1600" b="0" i="0" u="none" strike="noStrike" cap="none">
                          <a:solidFill>
                            <a:schemeClr val="dk1"/>
                          </a:solidFill>
                          <a:effectLst/>
                          <a:latin typeface="Times New Roman"/>
                          <a:ea typeface="+mn-ea"/>
                          <a:cs typeface="+mn-cs"/>
                          <a:sym typeface="Arial"/>
                        </a:rPr>
                        <a:t>, y compris les anciens propriétaires permet de limiter les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a:solidFill>
                            <a:schemeClr val="dk1"/>
                          </a:solidFill>
                          <a:effectLst/>
                          <a:latin typeface="Times New Roman"/>
                          <a:ea typeface="+mn-ea"/>
                          <a:cs typeface="+mn-cs"/>
                          <a:sym typeface="Arial"/>
                        </a:rPr>
                        <a:t>risques de recours et de blocage par les populations concernées. Par ailleurs, les expertises de chaque acteur sont mises à contribution pour une maximisation de la valeur créée pour chacun.</a:t>
                      </a:r>
                    </a:p>
                  </a:txBody>
                  <a:tcPr anchor="ctr"/>
                </a:tc>
                <a:tc>
                  <a:txBody>
                    <a:bodyPr/>
                    <a:lstStyle/>
                    <a:p>
                      <a:pPr algn="just"/>
                      <a:r>
                        <a:rPr lang="fr-FR" sz="1600" b="0" i="0" kern="1200">
                          <a:solidFill>
                            <a:schemeClr val="dk1"/>
                          </a:solidFill>
                          <a:effectLst/>
                          <a:latin typeface="Times New Roman"/>
                          <a:ea typeface="+mn-ea"/>
                          <a:cs typeface="+mn-cs"/>
                        </a:rPr>
                        <a:t>Les développeurs </a:t>
                      </a:r>
                      <a:r>
                        <a:rPr lang="fr-FR" sz="1600" b="1" i="0" kern="1200">
                          <a:solidFill>
                            <a:schemeClr val="dk1"/>
                          </a:solidFill>
                          <a:effectLst/>
                          <a:latin typeface="Times New Roman"/>
                          <a:ea typeface="+mn-ea"/>
                          <a:cs typeface="+mn-cs"/>
                        </a:rPr>
                        <a:t>perçoivent une grande partie de la plus-value car détenteur de l’expertise</a:t>
                      </a:r>
                      <a:r>
                        <a:rPr lang="fr-FR" sz="1600" b="0" i="0" kern="1200">
                          <a:solidFill>
                            <a:schemeClr val="dk1"/>
                          </a:solidFill>
                          <a:effectLst/>
                          <a:latin typeface="Times New Roman"/>
                          <a:ea typeface="+mn-ea"/>
                          <a:cs typeface="+mn-cs"/>
                        </a:rPr>
                        <a:t>. Une montée en compétence des pouvoirs publics dans le développement immobilier permettrait à ceux-ci de mieux penser les projets. Les financeurs de l’infrastructure publique devraient pouvoir </a:t>
                      </a:r>
                      <a:r>
                        <a:rPr lang="fr-FR" sz="1600" b="1" i="0" kern="1200">
                          <a:solidFill>
                            <a:schemeClr val="dk1"/>
                          </a:solidFill>
                          <a:effectLst/>
                          <a:latin typeface="Times New Roman"/>
                          <a:ea typeface="+mn-ea"/>
                          <a:cs typeface="+mn-cs"/>
                        </a:rPr>
                        <a:t>garder le droit de propriété sur le long terme afin de générer des revenus annexes en période d’opération</a:t>
                      </a:r>
                      <a:r>
                        <a:rPr lang="fr-FR" sz="1600" b="0" i="0" kern="1200">
                          <a:solidFill>
                            <a:schemeClr val="dk1"/>
                          </a:solidFill>
                          <a:effectLst/>
                          <a:latin typeface="Times New Roman"/>
                          <a:ea typeface="+mn-ea"/>
                          <a:cs typeface="+mn-cs"/>
                        </a:rPr>
                        <a:t>.</a:t>
                      </a:r>
                      <a:r>
                        <a:rPr lang="fr-FR" sz="1600">
                          <a:latin typeface="Times New Roman"/>
                        </a:rPr>
                        <a:t> </a:t>
                      </a:r>
                      <a:endParaRPr lang="fr-FR" sz="1600" b="1" i="0" u="none" strike="noStrike" cap="none">
                        <a:solidFill>
                          <a:schemeClr val="dk1"/>
                        </a:solidFill>
                        <a:effectLst/>
                        <a:latin typeface="Times New Roman"/>
                        <a:ea typeface="+mn-ea"/>
                        <a:cs typeface="+mn-cs"/>
                        <a:sym typeface="Arial"/>
                      </a:endParaRPr>
                    </a:p>
                  </a:txBody>
                  <a:tcPr anchor="ctr"/>
                </a:tc>
                <a:extLst>
                  <a:ext uri="{0D108BD9-81ED-4DB2-BD59-A6C34878D82A}">
                    <a16:rowId xmlns:a16="http://schemas.microsoft.com/office/drawing/2014/main" val="2345139336"/>
                  </a:ext>
                </a:extLst>
              </a:tr>
              <a:tr h="190896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b="0" i="0" u="none" strike="noStrike" cap="none">
                          <a:solidFill>
                            <a:schemeClr val="dk1"/>
                          </a:solidFill>
                          <a:effectLst/>
                          <a:latin typeface="Times New Roman"/>
                          <a:ea typeface="+mn-ea"/>
                          <a:cs typeface="+mn-cs"/>
                          <a:sym typeface="Arial"/>
                        </a:rPr>
                        <a:t>La </a:t>
                      </a:r>
                      <a:r>
                        <a:rPr lang="fr-FR" sz="1600" b="1" i="0" u="none" strike="noStrike" cap="none">
                          <a:solidFill>
                            <a:schemeClr val="dk1"/>
                          </a:solidFill>
                          <a:effectLst/>
                          <a:latin typeface="Times New Roman"/>
                          <a:ea typeface="+mn-ea"/>
                          <a:cs typeface="+mn-cs"/>
                          <a:sym typeface="Arial"/>
                        </a:rPr>
                        <a:t>co-construction</a:t>
                      </a:r>
                      <a:r>
                        <a:rPr lang="fr-FR" sz="1600" b="0" i="0" u="none" strike="noStrike" cap="none">
                          <a:solidFill>
                            <a:schemeClr val="dk1"/>
                          </a:solidFill>
                          <a:effectLst/>
                          <a:latin typeface="Times New Roman"/>
                          <a:ea typeface="+mn-ea"/>
                          <a:cs typeface="+mn-cs"/>
                          <a:sym typeface="Arial"/>
                        </a:rPr>
                        <a:t> d’un projet de transport et d’un projet immobilier permet : densification choisie, optimisation de l’espace tout en rendant la zone plus attractive, ce qui augmente de facto la fréquentation des transports et la valeur des biens immobiliers</a:t>
                      </a:r>
                    </a:p>
                  </a:txBody>
                  <a:tcPr anchor="ctr"/>
                </a:tc>
                <a:tc>
                  <a:txBody>
                    <a:bodyPr/>
                    <a:lstStyle/>
                    <a:p>
                      <a:pPr algn="just"/>
                      <a:r>
                        <a:rPr lang="fr-FR" sz="1600" b="0">
                          <a:latin typeface="Times New Roman"/>
                        </a:rPr>
                        <a:t>Failles dans la régulation actuelle peuvent engendrer une propension à la spéculation sur la valeur des terrains </a:t>
                      </a:r>
                    </a:p>
                    <a:p>
                      <a:pPr algn="just"/>
                      <a:r>
                        <a:rPr lang="fr-FR" sz="1600" b="0">
                          <a:latin typeface="Times New Roman"/>
                        </a:rPr>
                        <a:t>Projets en suspens afin </a:t>
                      </a:r>
                      <a:r>
                        <a:rPr lang="fr-FR" sz="1600" b="1">
                          <a:latin typeface="Times New Roman"/>
                        </a:rPr>
                        <a:t>d’atteindre la valeur foncière attendue</a:t>
                      </a:r>
                      <a:r>
                        <a:rPr lang="fr-FR" sz="1600" b="0">
                          <a:latin typeface="Times New Roman"/>
                        </a:rPr>
                        <a:t> pour maximiser les gains d’acteurs privés au détriment des besoins en mobilité</a:t>
                      </a:r>
                    </a:p>
                  </a:txBody>
                  <a:tcPr anchor="ctr"/>
                </a:tc>
                <a:extLst>
                  <a:ext uri="{0D108BD9-81ED-4DB2-BD59-A6C34878D82A}">
                    <a16:rowId xmlns:a16="http://schemas.microsoft.com/office/drawing/2014/main" val="3970274950"/>
                  </a:ext>
                </a:extLst>
              </a:tr>
            </a:tbl>
          </a:graphicData>
        </a:graphic>
      </p:graphicFrame>
      <p:sp>
        <p:nvSpPr>
          <p:cNvPr id="5" name="ZoneTexte 4">
            <a:extLst>
              <a:ext uri="{FF2B5EF4-FFF2-40B4-BE49-F238E27FC236}">
                <a16:creationId xmlns:a16="http://schemas.microsoft.com/office/drawing/2014/main" id="{78DC4541-74B1-4BA4-A60A-F7A5F6D6BC17}"/>
              </a:ext>
            </a:extLst>
          </p:cNvPr>
          <p:cNvSpPr txBox="1"/>
          <p:nvPr/>
        </p:nvSpPr>
        <p:spPr>
          <a:xfrm>
            <a:off x="8588834" y="6649256"/>
            <a:ext cx="6104658" cy="276999"/>
          </a:xfrm>
          <a:prstGeom prst="rect">
            <a:avLst/>
          </a:prstGeom>
          <a:noFill/>
        </p:spPr>
        <p:txBody>
          <a:bodyPr wrap="square">
            <a:spAutoFit/>
          </a:bodyPr>
          <a:lstStyle/>
          <a:p>
            <a:r>
              <a:rPr lang="en-US" sz="1200"/>
              <a:t>Franck BENARD </a:t>
            </a:r>
            <a:r>
              <a:rPr lang="en-US" sz="1200" err="1"/>
              <a:t>Mémoire</a:t>
            </a:r>
            <a:r>
              <a:rPr lang="en-US" sz="1200"/>
              <a:t> de Master ENPC</a:t>
            </a:r>
          </a:p>
        </p:txBody>
      </p:sp>
    </p:spTree>
    <p:extLst>
      <p:ext uri="{BB962C8B-B14F-4D97-AF65-F5344CB8AC3E}">
        <p14:creationId xmlns:p14="http://schemas.microsoft.com/office/powerpoint/2010/main" val="118605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a:solidFill>
                  <a:schemeClr val="dk2"/>
                </a:solidFill>
                <a:latin typeface="Times New Roman" panose="02020603050405020304" pitchFamily="18" charset="0"/>
                <a:cs typeface="Times New Roman" panose="02020603050405020304" pitchFamily="18" charset="0"/>
              </a:rPr>
              <a:t>Le cas du </a:t>
            </a:r>
            <a:r>
              <a:rPr lang="fr-FR" sz="4000" b="1">
                <a:solidFill>
                  <a:schemeClr val="dk2"/>
                </a:solidFill>
                <a:latin typeface="Times New Roman" panose="02020603050405020304" pitchFamily="18" charset="0"/>
                <a:cs typeface="Times New Roman" panose="02020603050405020304" pitchFamily="18" charset="0"/>
              </a:rPr>
              <a:t>Grand Paris</a:t>
            </a:r>
          </a:p>
        </p:txBody>
      </p:sp>
      <p:sp>
        <p:nvSpPr>
          <p:cNvPr id="4" name="Losange 3">
            <a:extLst>
              <a:ext uri="{FF2B5EF4-FFF2-40B4-BE49-F238E27FC236}">
                <a16:creationId xmlns:a16="http://schemas.microsoft.com/office/drawing/2014/main" id="{E0FD9D12-9BAC-FB0B-800B-24375183CB72}"/>
              </a:ext>
            </a:extLst>
          </p:cNvPr>
          <p:cNvSpPr/>
          <p:nvPr/>
        </p:nvSpPr>
        <p:spPr>
          <a:xfrm>
            <a:off x="951067" y="1654345"/>
            <a:ext cx="801533"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8900">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3</a:t>
            </a:r>
            <a:endParaRPr lang="fr-FR" sz="89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endParaRPr>
          </a:p>
        </p:txBody>
      </p:sp>
      <p:sp>
        <p:nvSpPr>
          <p:cNvPr id="2" name="Quadro 1">
            <a:extLst>
              <a:ext uri="{FF2B5EF4-FFF2-40B4-BE49-F238E27FC236}">
                <a16:creationId xmlns:a16="http://schemas.microsoft.com/office/drawing/2014/main" id="{CCB2BFAC-4C75-5E08-5F2A-D8D6ADCF0CE2}"/>
              </a:ext>
            </a:extLst>
          </p:cNvPr>
          <p:cNvSpPr/>
          <p:nvPr/>
        </p:nvSpPr>
        <p:spPr>
          <a:xfrm>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2013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7F189-BBB1-41CA-9B76-DCD75930E350}"/>
              </a:ext>
            </a:extLst>
          </p:cNvPr>
          <p:cNvSpPr>
            <a:spLocks noGrp="1"/>
          </p:cNvSpPr>
          <p:nvPr>
            <p:ph type="title"/>
          </p:nvPr>
        </p:nvSpPr>
        <p:spPr>
          <a:xfrm>
            <a:off x="677334" y="578428"/>
            <a:ext cx="8596668" cy="1320800"/>
          </a:xfrm>
        </p:spPr>
        <p:txBody>
          <a:bodyPr/>
          <a:lstStyle/>
          <a:p>
            <a:r>
              <a:rPr lang="fr-FR"/>
              <a:t>Financer et construire le GPE</a:t>
            </a:r>
          </a:p>
        </p:txBody>
      </p:sp>
      <p:sp>
        <p:nvSpPr>
          <p:cNvPr id="3" name="Espace réservé du contenu 2">
            <a:extLst>
              <a:ext uri="{FF2B5EF4-FFF2-40B4-BE49-F238E27FC236}">
                <a16:creationId xmlns:a16="http://schemas.microsoft.com/office/drawing/2014/main" id="{CEC27AB0-D49B-4C16-A384-40FB8FDF1884}"/>
              </a:ext>
            </a:extLst>
          </p:cNvPr>
          <p:cNvSpPr>
            <a:spLocks noGrp="1"/>
          </p:cNvSpPr>
          <p:nvPr>
            <p:ph idx="1"/>
          </p:nvPr>
        </p:nvSpPr>
        <p:spPr/>
        <p:txBody>
          <a:bodyPr>
            <a:normAutofit lnSpcReduction="10000"/>
          </a:bodyPr>
          <a:lstStyle/>
          <a:p>
            <a:r>
              <a:rPr lang="fr-FR" sz="1800" b="1" i="0">
                <a:solidFill>
                  <a:srgbClr val="000000"/>
                </a:solidFill>
                <a:effectLst/>
                <a:latin typeface="Arial-BoldMT"/>
              </a:rPr>
              <a:t>La Société du Grand Paris (SGP)</a:t>
            </a:r>
            <a:r>
              <a:rPr lang="fr-FR" sz="1800" b="0" i="0">
                <a:solidFill>
                  <a:srgbClr val="000000"/>
                </a:solidFill>
                <a:effectLst/>
                <a:latin typeface="ArialMT"/>
              </a:rPr>
              <a:t>, créée par la loi du 3 juin 2010 </a:t>
            </a:r>
            <a:r>
              <a:rPr lang="fr-FR" sz="1800" b="1" i="0">
                <a:solidFill>
                  <a:srgbClr val="000000"/>
                </a:solidFill>
                <a:effectLst/>
                <a:latin typeface="Arial-BoldMT"/>
              </a:rPr>
              <a:t>comme un établissement public industriel et commercial de l’État, </a:t>
            </a:r>
            <a:r>
              <a:rPr lang="fr-FR" sz="1800" b="0" i="0">
                <a:solidFill>
                  <a:srgbClr val="000000"/>
                </a:solidFill>
                <a:effectLst/>
                <a:latin typeface="ArialMT"/>
              </a:rPr>
              <a:t>est chargée de la conception et de la réalisation du Grand Paris Express.</a:t>
            </a:r>
            <a:r>
              <a:rPr lang="fr-FR"/>
              <a:t> </a:t>
            </a:r>
          </a:p>
          <a:p>
            <a:r>
              <a:rPr lang="fr-FR" sz="1800" b="1" i="0">
                <a:solidFill>
                  <a:srgbClr val="000000"/>
                </a:solidFill>
                <a:effectLst/>
                <a:latin typeface="Arial-BoldMT"/>
              </a:rPr>
              <a:t>Une faculté d’emprunt, qui constitue sa source principale de financement</a:t>
            </a:r>
          </a:p>
          <a:p>
            <a:r>
              <a:rPr lang="fr-FR" b="1">
                <a:solidFill>
                  <a:srgbClr val="000000"/>
                </a:solidFill>
                <a:latin typeface="ArialMT"/>
              </a:rPr>
              <a:t>U</a:t>
            </a:r>
            <a:r>
              <a:rPr lang="fr-FR" sz="1800" b="1" i="0">
                <a:solidFill>
                  <a:srgbClr val="000000"/>
                </a:solidFill>
                <a:effectLst/>
                <a:latin typeface="Arial-BoldMT"/>
              </a:rPr>
              <a:t>ne fiscalité affectée assise sur le territoire francilien</a:t>
            </a:r>
            <a:r>
              <a:rPr lang="fr-FR" sz="1800" b="0" i="0">
                <a:solidFill>
                  <a:srgbClr val="000000"/>
                </a:solidFill>
                <a:effectLst/>
                <a:latin typeface="ArialMT"/>
              </a:rPr>
              <a:t>, provenant principalement </a:t>
            </a:r>
            <a:r>
              <a:rPr lang="fr-FR" sz="1800" b="1" i="0">
                <a:solidFill>
                  <a:srgbClr val="000000"/>
                </a:solidFill>
                <a:effectLst/>
                <a:latin typeface="Arial-BoldMT"/>
              </a:rPr>
              <a:t>de la taxe sur les bureaux (TSBS) </a:t>
            </a:r>
            <a:r>
              <a:rPr lang="fr-FR" sz="1800" b="0" i="0">
                <a:solidFill>
                  <a:srgbClr val="000000"/>
                </a:solidFill>
                <a:effectLst/>
                <a:latin typeface="ArialMT"/>
              </a:rPr>
              <a:t>et de </a:t>
            </a:r>
            <a:r>
              <a:rPr lang="fr-FR" sz="1800" b="1" i="0">
                <a:solidFill>
                  <a:srgbClr val="000000"/>
                </a:solidFill>
                <a:effectLst/>
                <a:latin typeface="Arial-BoldMT"/>
              </a:rPr>
              <a:t>la taxe spéciale d’équipement (TSE)</a:t>
            </a:r>
            <a:r>
              <a:rPr lang="fr-FR" sz="1800" b="0" i="0">
                <a:solidFill>
                  <a:srgbClr val="000000"/>
                </a:solidFill>
                <a:effectLst/>
                <a:latin typeface="ArialMT"/>
              </a:rPr>
              <a:t>, pour un produit total de </a:t>
            </a:r>
            <a:r>
              <a:rPr lang="fr-FR" sz="1800" b="1" i="0">
                <a:solidFill>
                  <a:srgbClr val="000000"/>
                </a:solidFill>
                <a:effectLst/>
                <a:latin typeface="Arial-BoldMT"/>
              </a:rPr>
              <a:t>676 millions d’euros </a:t>
            </a:r>
            <a:r>
              <a:rPr lang="fr-FR" sz="1800" b="0" i="0">
                <a:solidFill>
                  <a:srgbClr val="000000"/>
                </a:solidFill>
                <a:effectLst/>
                <a:latin typeface="ArialMT"/>
              </a:rPr>
              <a:t>en 2019.</a:t>
            </a:r>
            <a:r>
              <a:rPr lang="fr-FR"/>
              <a:t> </a:t>
            </a:r>
          </a:p>
          <a:p>
            <a:r>
              <a:rPr lang="fr-FR" sz="1800" b="0" i="0">
                <a:solidFill>
                  <a:srgbClr val="000000"/>
                </a:solidFill>
                <a:effectLst/>
                <a:latin typeface="ArialMT"/>
              </a:rPr>
              <a:t>Entre 2013 et 2017, l’estimation du GPE est passée </a:t>
            </a:r>
            <a:r>
              <a:rPr lang="fr-FR" sz="1800" b="1" i="0">
                <a:solidFill>
                  <a:srgbClr val="000000"/>
                </a:solidFill>
                <a:effectLst/>
                <a:latin typeface="Arial-BoldMT"/>
              </a:rPr>
              <a:t>de 22,6 milliards d’euros à 35,1 milliards d’euros</a:t>
            </a:r>
            <a:r>
              <a:rPr lang="fr-FR"/>
              <a:t> </a:t>
            </a:r>
          </a:p>
          <a:p>
            <a:r>
              <a:rPr lang="fr-FR" b="1">
                <a:solidFill>
                  <a:schemeClr val="tx1"/>
                </a:solidFill>
                <a:latin typeface="Arial" panose="020B0604020202020204" pitchFamily="34" charset="0"/>
                <a:cs typeface="Arial" panose="020B0604020202020204" pitchFamily="34" charset="0"/>
              </a:rPr>
              <a:t>2009 et 2018 </a:t>
            </a:r>
            <a:r>
              <a:rPr lang="fr-FR">
                <a:solidFill>
                  <a:schemeClr val="tx1"/>
                </a:solidFill>
                <a:latin typeface="Arial" panose="020B0604020202020204" pitchFamily="34" charset="0"/>
                <a:cs typeface="Arial" panose="020B0604020202020204" pitchFamily="34" charset="0"/>
              </a:rPr>
              <a:t>rapports de Gilles </a:t>
            </a:r>
            <a:r>
              <a:rPr lang="fr-FR" b="1">
                <a:solidFill>
                  <a:schemeClr val="tx1"/>
                </a:solidFill>
                <a:latin typeface="Arial" panose="020B0604020202020204" pitchFamily="34" charset="0"/>
                <a:cs typeface="Arial" panose="020B0604020202020204" pitchFamily="34" charset="0"/>
              </a:rPr>
              <a:t>Carrez </a:t>
            </a:r>
            <a:r>
              <a:rPr lang="fr-FR">
                <a:solidFill>
                  <a:schemeClr val="tx1"/>
                </a:solidFill>
                <a:latin typeface="Arial" panose="020B0604020202020204" pitchFamily="34" charset="0"/>
                <a:cs typeface="Arial" panose="020B0604020202020204" pitchFamily="34" charset="0"/>
              </a:rPr>
              <a:t>sur le financement du GPE</a:t>
            </a:r>
          </a:p>
          <a:p>
            <a:r>
              <a:rPr lang="fr-FR" b="1">
                <a:solidFill>
                  <a:schemeClr val="tx1"/>
                </a:solidFill>
                <a:latin typeface="Arial" panose="020B0604020202020204" pitchFamily="34" charset="0"/>
                <a:cs typeface="Arial" panose="020B0604020202020204" pitchFamily="34" charset="0"/>
              </a:rPr>
              <a:t>2020</a:t>
            </a:r>
            <a:r>
              <a:rPr lang="fr-FR">
                <a:solidFill>
                  <a:schemeClr val="tx1"/>
                </a:solidFill>
                <a:latin typeface="Arial" panose="020B0604020202020204" pitchFamily="34" charset="0"/>
                <a:cs typeface="Arial" panose="020B0604020202020204" pitchFamily="34" charset="0"/>
              </a:rPr>
              <a:t> Rapport d’information sur les coûts et le financement du Grand Paris Express</a:t>
            </a:r>
          </a:p>
        </p:txBody>
      </p:sp>
      <p:sp>
        <p:nvSpPr>
          <p:cNvPr id="4" name="Espace réservé du numéro de diapositive 3">
            <a:extLst>
              <a:ext uri="{FF2B5EF4-FFF2-40B4-BE49-F238E27FC236}">
                <a16:creationId xmlns:a16="http://schemas.microsoft.com/office/drawing/2014/main" id="{50444682-A628-4E6B-A3C6-8A21549D9776}"/>
              </a:ext>
            </a:extLst>
          </p:cNvPr>
          <p:cNvSpPr>
            <a:spLocks noGrp="1"/>
          </p:cNvSpPr>
          <p:nvPr>
            <p:ph type="sldNum" sz="quarter" idx="12"/>
          </p:nvPr>
        </p:nvSpPr>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1916663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650657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L’historique du financement</a:t>
            </a:r>
          </a:p>
        </p:txBody>
      </p:sp>
      <p:sp>
        <p:nvSpPr>
          <p:cNvPr id="4" name="Losange 3">
            <a:extLst>
              <a:ext uri="{FF2B5EF4-FFF2-40B4-BE49-F238E27FC236}">
                <a16:creationId xmlns:a16="http://schemas.microsoft.com/office/drawing/2014/main" id="{E0FD9D12-9BAC-FB0B-800B-24375183CB72}"/>
              </a:ext>
            </a:extLst>
          </p:cNvPr>
          <p:cNvSpPr/>
          <p:nvPr/>
        </p:nvSpPr>
        <p:spPr>
          <a:xfrm>
            <a:off x="931250" y="1329320"/>
            <a:ext cx="1030767"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3.1</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29579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60DCF-F813-402B-B72C-A0915C3B3A6B}"/>
              </a:ext>
            </a:extLst>
          </p:cNvPr>
          <p:cNvSpPr>
            <a:spLocks noGrp="1"/>
          </p:cNvSpPr>
          <p:nvPr>
            <p:ph type="title"/>
          </p:nvPr>
        </p:nvSpPr>
        <p:spPr/>
        <p:txBody>
          <a:bodyPr/>
          <a:lstStyle/>
          <a:p>
            <a:r>
              <a:rPr lang="fr-FR">
                <a:latin typeface="Times New Roman"/>
                <a:cs typeface="Times New Roman"/>
              </a:rPr>
              <a:t>Les dispositions de la loi sur le Grand Paris et Rapport Carrez 2009</a:t>
            </a:r>
          </a:p>
        </p:txBody>
      </p:sp>
      <p:sp>
        <p:nvSpPr>
          <p:cNvPr id="3" name="Espace réservé du contenu 2">
            <a:extLst>
              <a:ext uri="{FF2B5EF4-FFF2-40B4-BE49-F238E27FC236}">
                <a16:creationId xmlns:a16="http://schemas.microsoft.com/office/drawing/2014/main" id="{D43608E3-C39C-4525-86E6-DA80E942ED5D}"/>
              </a:ext>
            </a:extLst>
          </p:cNvPr>
          <p:cNvSpPr>
            <a:spLocks noGrp="1"/>
          </p:cNvSpPr>
          <p:nvPr>
            <p:ph idx="1"/>
          </p:nvPr>
        </p:nvSpPr>
        <p:spPr/>
        <p:txBody>
          <a:bodyPr vert="horz" lIns="91440" tIns="45720" rIns="91440" bIns="45720" rtlCol="0" anchor="t">
            <a:normAutofit/>
          </a:bodyPr>
          <a:lstStyle/>
          <a:p>
            <a:pPr algn="just"/>
            <a:r>
              <a:rPr lang="fr-FR" sz="1800" b="0" i="0">
                <a:solidFill>
                  <a:srgbClr val="000000"/>
                </a:solidFill>
                <a:effectLst/>
                <a:latin typeface="Times New Roman"/>
                <a:cs typeface="Times New Roman"/>
              </a:rPr>
              <a:t>Taxe « Grand Paris » :</a:t>
            </a:r>
            <a:r>
              <a:rPr lang="fr-FR">
                <a:solidFill>
                  <a:srgbClr val="000000"/>
                </a:solidFill>
                <a:latin typeface="Times New Roman"/>
                <a:cs typeface="Times New Roman"/>
              </a:rPr>
              <a:t> </a:t>
            </a:r>
            <a:r>
              <a:rPr lang="fr-FR" sz="1800" b="0" i="0">
                <a:solidFill>
                  <a:srgbClr val="000000"/>
                </a:solidFill>
                <a:effectLst/>
                <a:latin typeface="Times New Roman"/>
                <a:cs typeface="Times New Roman"/>
              </a:rPr>
              <a:t> </a:t>
            </a:r>
            <a:r>
              <a:rPr lang="fr-FR" sz="1800" b="1" i="0">
                <a:solidFill>
                  <a:srgbClr val="000000"/>
                </a:solidFill>
                <a:effectLst/>
                <a:latin typeface="Times New Roman"/>
                <a:cs typeface="Times New Roman"/>
              </a:rPr>
              <a:t>taxe sur les plus-values aux abords des gares</a:t>
            </a:r>
            <a:r>
              <a:rPr lang="fr-FR" sz="1800" b="0" i="0">
                <a:solidFill>
                  <a:srgbClr val="000000"/>
                </a:solidFill>
                <a:effectLst/>
                <a:latin typeface="Times New Roman"/>
                <a:cs typeface="Times New Roman"/>
              </a:rPr>
              <a:t>, créée en 2010 au profit du financement de la SGP, mais </a:t>
            </a:r>
            <a:r>
              <a:rPr lang="fr-FR" sz="1800" b="1" i="0">
                <a:solidFill>
                  <a:srgbClr val="000000"/>
                </a:solidFill>
                <a:effectLst/>
                <a:latin typeface="Times New Roman"/>
                <a:cs typeface="Times New Roman"/>
              </a:rPr>
              <a:t>abandonnée</a:t>
            </a:r>
            <a:r>
              <a:rPr lang="fr-FR" sz="1800" b="0" i="0">
                <a:solidFill>
                  <a:srgbClr val="000000"/>
                </a:solidFill>
                <a:effectLst/>
                <a:latin typeface="Times New Roman"/>
                <a:cs typeface="Times New Roman"/>
              </a:rPr>
              <a:t> avant même sa mise en œuvre</a:t>
            </a:r>
            <a:r>
              <a:rPr lang="fr-FR" sz="1800" b="1" i="0">
                <a:solidFill>
                  <a:srgbClr val="1F497D"/>
                </a:solidFill>
                <a:effectLst/>
                <a:latin typeface="Times New Roman"/>
                <a:cs typeface="Times New Roman"/>
              </a:rPr>
              <a:t> </a:t>
            </a:r>
            <a:r>
              <a:rPr lang="fr-FR" sz="1800" b="0" i="0">
                <a:solidFill>
                  <a:srgbClr val="000000"/>
                </a:solidFill>
                <a:effectLst/>
                <a:latin typeface="Times New Roman"/>
                <a:cs typeface="Times New Roman"/>
              </a:rPr>
              <a:t>;</a:t>
            </a:r>
            <a:r>
              <a:rPr lang="fr-FR">
                <a:solidFill>
                  <a:srgbClr val="000000"/>
                </a:solidFill>
                <a:latin typeface="Times New Roman"/>
                <a:cs typeface="Times New Roman"/>
              </a:rPr>
              <a:t> </a:t>
            </a:r>
            <a:endParaRPr lang="fr-FR" sz="1800" b="0" i="0">
              <a:solidFill>
                <a:srgbClr val="000000"/>
              </a:solidFill>
              <a:effectLst/>
              <a:latin typeface="Times New Roman"/>
              <a:cs typeface="Times New Roman"/>
            </a:endParaRPr>
          </a:p>
          <a:p>
            <a:pPr algn="just"/>
            <a:r>
              <a:rPr lang="fr-FR">
                <a:latin typeface="Times New Roman"/>
                <a:cs typeface="Times New Roman"/>
              </a:rPr>
              <a:t>propriétaires fonciers situés dans un rayon de </a:t>
            </a:r>
            <a:r>
              <a:rPr lang="fr-FR" b="1">
                <a:latin typeface="Times New Roman"/>
                <a:cs typeface="Times New Roman"/>
              </a:rPr>
              <a:t>1 000 mètres </a:t>
            </a:r>
            <a:r>
              <a:rPr lang="fr-FR">
                <a:latin typeface="Times New Roman"/>
                <a:cs typeface="Times New Roman"/>
              </a:rPr>
              <a:t>autour des gares du Grand Paris Express. </a:t>
            </a:r>
          </a:p>
          <a:p>
            <a:pPr algn="just"/>
            <a:r>
              <a:rPr lang="fr-FR">
                <a:latin typeface="Times New Roman"/>
                <a:cs typeface="Times New Roman"/>
              </a:rPr>
              <a:t>Cette taxe aurait été due lors de la revente de ces terrains, </a:t>
            </a:r>
            <a:r>
              <a:rPr lang="fr-FR" b="1">
                <a:latin typeface="Times New Roman"/>
                <a:cs typeface="Times New Roman"/>
              </a:rPr>
              <a:t>si la plus-value réalisée était supérieure à un certain seuil</a:t>
            </a:r>
            <a:r>
              <a:rPr lang="fr-FR">
                <a:latin typeface="Times New Roman"/>
                <a:cs typeface="Times New Roman"/>
              </a:rPr>
              <a:t>.</a:t>
            </a:r>
            <a:endParaRPr lang="fr-FR" sz="1800" b="0" i="0">
              <a:solidFill>
                <a:srgbClr val="000000"/>
              </a:solidFill>
              <a:effectLst/>
              <a:latin typeface="Times New Roman"/>
              <a:cs typeface="Times New Roman"/>
            </a:endParaRPr>
          </a:p>
          <a:p>
            <a:pPr algn="just"/>
            <a:r>
              <a:rPr lang="fr-FR">
                <a:latin typeface="Times New Roman"/>
                <a:cs typeface="Times New Roman"/>
              </a:rPr>
              <a:t>Le taux de cette taxe aurait été fixé par délibération du conseil régional d'Île-de-France, dans la limite de 3 % de la plus-value réalisée.</a:t>
            </a:r>
          </a:p>
          <a:p>
            <a:pPr algn="just"/>
            <a:r>
              <a:rPr lang="fr-FR" b="1" i="1">
                <a:latin typeface="Times New Roman"/>
                <a:cs typeface="Times New Roman"/>
              </a:rPr>
              <a:t>MAIS</a:t>
            </a:r>
            <a:r>
              <a:rPr lang="fr-FR">
                <a:latin typeface="Times New Roman"/>
                <a:cs typeface="Times New Roman"/>
              </a:rPr>
              <a:t>, pression pour ne pas mettre en place cette loi qui aurait pu dissuader la construction dans le périmètre, et difficultés de mise en œuvre </a:t>
            </a:r>
          </a:p>
        </p:txBody>
      </p:sp>
      <p:sp>
        <p:nvSpPr>
          <p:cNvPr id="4" name="Espace réservé du numéro de diapositive 3">
            <a:extLst>
              <a:ext uri="{FF2B5EF4-FFF2-40B4-BE49-F238E27FC236}">
                <a16:creationId xmlns:a16="http://schemas.microsoft.com/office/drawing/2014/main" id="{A5FDA384-049D-4ACD-A493-92F41529676F}"/>
              </a:ext>
            </a:extLst>
          </p:cNvPr>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3389877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1E1FC-805C-4EFC-963B-232A01F8BD67}"/>
              </a:ext>
            </a:extLst>
          </p:cNvPr>
          <p:cNvSpPr>
            <a:spLocks noGrp="1"/>
          </p:cNvSpPr>
          <p:nvPr>
            <p:ph type="title"/>
          </p:nvPr>
        </p:nvSpPr>
        <p:spPr/>
        <p:txBody>
          <a:bodyPr>
            <a:normAutofit/>
          </a:bodyPr>
          <a:lstStyle/>
          <a:p>
            <a:r>
              <a:rPr lang="fr-FR" sz="4000">
                <a:latin typeface="Times New Roman"/>
                <a:cs typeface="Times New Roman"/>
              </a:rPr>
              <a:t>Rapport Carrez 2018</a:t>
            </a:r>
          </a:p>
        </p:txBody>
      </p:sp>
      <p:sp>
        <p:nvSpPr>
          <p:cNvPr id="3" name="Espace réservé du contenu 2">
            <a:extLst>
              <a:ext uri="{FF2B5EF4-FFF2-40B4-BE49-F238E27FC236}">
                <a16:creationId xmlns:a16="http://schemas.microsoft.com/office/drawing/2014/main" id="{3BBA4816-1317-4C18-A619-AEF46662C4EC}"/>
              </a:ext>
            </a:extLst>
          </p:cNvPr>
          <p:cNvSpPr>
            <a:spLocks noGrp="1"/>
          </p:cNvSpPr>
          <p:nvPr>
            <p:ph idx="1"/>
          </p:nvPr>
        </p:nvSpPr>
        <p:spPr/>
        <p:txBody>
          <a:bodyPr vert="horz" lIns="91440" tIns="45720" rIns="91440" bIns="45720" rtlCol="0" anchor="t">
            <a:normAutofit lnSpcReduction="10000"/>
          </a:bodyPr>
          <a:lstStyle/>
          <a:p>
            <a:pPr algn="just"/>
            <a:r>
              <a:rPr lang="fr-FR" sz="2000" b="1">
                <a:solidFill>
                  <a:srgbClr val="000000"/>
                </a:solidFill>
                <a:latin typeface="Times New Roman"/>
                <a:cs typeface="Arial"/>
              </a:rPr>
              <a:t>T</a:t>
            </a:r>
            <a:r>
              <a:rPr lang="fr-FR" sz="2000" b="1" i="0">
                <a:solidFill>
                  <a:srgbClr val="000000"/>
                </a:solidFill>
                <a:effectLst/>
                <a:latin typeface="Times New Roman"/>
                <a:cs typeface="Arial"/>
              </a:rPr>
              <a:t>axes foncières</a:t>
            </a:r>
            <a:r>
              <a:rPr lang="fr-FR" sz="2000" b="0" i="0">
                <a:solidFill>
                  <a:srgbClr val="000000"/>
                </a:solidFill>
                <a:effectLst/>
                <a:latin typeface="Times New Roman"/>
                <a:cs typeface="Arial"/>
              </a:rPr>
              <a:t> = exclu, financer les services supplémentaires nécessaire pour la densité</a:t>
            </a:r>
          </a:p>
          <a:p>
            <a:pPr algn="just"/>
            <a:r>
              <a:rPr lang="fr-FR" sz="2000" b="1">
                <a:solidFill>
                  <a:srgbClr val="000000"/>
                </a:solidFill>
                <a:latin typeface="Times New Roman"/>
                <a:cs typeface="Arial"/>
              </a:rPr>
              <a:t>T</a:t>
            </a:r>
            <a:r>
              <a:rPr lang="fr-FR" sz="2000" b="1" i="0">
                <a:solidFill>
                  <a:srgbClr val="000000"/>
                </a:solidFill>
                <a:effectLst/>
                <a:latin typeface="Times New Roman"/>
                <a:cs typeface="Arial"/>
              </a:rPr>
              <a:t>axe sur les bureaux et locaux commerciaux </a:t>
            </a:r>
            <a:r>
              <a:rPr lang="fr-FR" sz="2000" b="0" i="0">
                <a:solidFill>
                  <a:srgbClr val="000000"/>
                </a:solidFill>
                <a:effectLst/>
                <a:latin typeface="Times New Roman"/>
                <a:cs typeface="Arial"/>
              </a:rPr>
              <a:t>= exclu, attendre le développement</a:t>
            </a:r>
          </a:p>
          <a:p>
            <a:pPr algn="just"/>
            <a:r>
              <a:rPr lang="fr-FR" sz="2000" b="1">
                <a:solidFill>
                  <a:srgbClr val="000000"/>
                </a:solidFill>
                <a:latin typeface="Times New Roman"/>
                <a:cs typeface="Arial"/>
              </a:rPr>
              <a:t>T</a:t>
            </a:r>
            <a:r>
              <a:rPr lang="fr-FR" sz="2000" b="1" i="0">
                <a:solidFill>
                  <a:srgbClr val="000000"/>
                </a:solidFill>
                <a:effectLst/>
                <a:latin typeface="Times New Roman"/>
                <a:cs typeface="Arial"/>
              </a:rPr>
              <a:t>axe d’aménagement </a:t>
            </a:r>
            <a:r>
              <a:rPr lang="fr-FR" sz="2000" b="0" i="0">
                <a:solidFill>
                  <a:srgbClr val="000000"/>
                </a:solidFill>
                <a:effectLst/>
                <a:latin typeface="Times New Roman"/>
                <a:cs typeface="Arial"/>
              </a:rPr>
              <a:t>(droits d’aménager) = peur de réduire l’incitation à densifier</a:t>
            </a:r>
          </a:p>
          <a:p>
            <a:pPr algn="just"/>
            <a:endParaRPr lang="fr-FR" sz="2000" b="0" i="0">
              <a:solidFill>
                <a:srgbClr val="000000"/>
              </a:solidFill>
              <a:effectLst/>
              <a:latin typeface="Times New Roman"/>
              <a:cs typeface="Arial" panose="020B0604020202020204" pitchFamily="34" charset="0"/>
            </a:endParaRPr>
          </a:p>
          <a:p>
            <a:pPr algn="just"/>
            <a:r>
              <a:rPr lang="fr-FR" sz="2000" b="1">
                <a:solidFill>
                  <a:schemeClr val="tx1"/>
                </a:solidFill>
                <a:latin typeface="Times New Roman"/>
                <a:cs typeface="Arial"/>
              </a:rPr>
              <a:t>Suggestion finale : droits de mutation à titre onéreux (DMTO)</a:t>
            </a:r>
          </a:p>
          <a:p>
            <a:pPr algn="just"/>
            <a:r>
              <a:rPr lang="fr-FR" sz="2000">
                <a:solidFill>
                  <a:schemeClr val="tx1"/>
                </a:solidFill>
                <a:latin typeface="Times New Roman"/>
                <a:cs typeface="Arial"/>
              </a:rPr>
              <a:t>DMTO est une taxe sur les ventes de logements</a:t>
            </a:r>
          </a:p>
          <a:p>
            <a:pPr algn="just"/>
            <a:r>
              <a:rPr lang="fr-FR" sz="2000">
                <a:solidFill>
                  <a:schemeClr val="tx1"/>
                </a:solidFill>
                <a:latin typeface="Times New Roman"/>
                <a:cs typeface="Arial"/>
              </a:rPr>
              <a:t>Les DMTO font partie de ce qui est communément appelé </a:t>
            </a:r>
            <a:r>
              <a:rPr lang="fr-FR" sz="2000" b="1">
                <a:solidFill>
                  <a:schemeClr val="tx1"/>
                </a:solidFill>
                <a:latin typeface="Times New Roman"/>
                <a:cs typeface="Arial"/>
              </a:rPr>
              <a:t>"frais de notaires"</a:t>
            </a:r>
            <a:br>
              <a:rPr lang="fr-FR" sz="2000" b="1">
                <a:latin typeface="Times New Roman"/>
              </a:rPr>
            </a:br>
            <a:endParaRPr lang="fr-FR" sz="2000" b="1">
              <a:latin typeface="Times New Roman"/>
              <a:cs typeface="Times New Roman"/>
            </a:endParaRPr>
          </a:p>
        </p:txBody>
      </p:sp>
      <p:sp>
        <p:nvSpPr>
          <p:cNvPr id="4" name="Espace réservé du numéro de diapositive 3">
            <a:extLst>
              <a:ext uri="{FF2B5EF4-FFF2-40B4-BE49-F238E27FC236}">
                <a16:creationId xmlns:a16="http://schemas.microsoft.com/office/drawing/2014/main" id="{EBD90330-0C68-4E41-B9FC-86CF807CC00D}"/>
              </a:ext>
            </a:extLst>
          </p:cNvPr>
          <p:cNvSpPr>
            <a:spLocks noGrp="1"/>
          </p:cNvSpPr>
          <p:nvPr>
            <p:ph type="sldNum" sz="quarter" idx="12"/>
          </p:nvPr>
        </p:nvSpPr>
        <p:spPr/>
        <p:txBody>
          <a:bodyPr/>
          <a:lstStyle/>
          <a:p>
            <a:fld id="{D57F1E4F-1CFF-5643-939E-217C01CDF565}" type="slidenum">
              <a:rPr lang="en-US" smtClean="0"/>
              <a:pPr/>
              <a:t>38</a:t>
            </a:fld>
            <a:endParaRPr lang="en-US"/>
          </a:p>
        </p:txBody>
      </p:sp>
    </p:spTree>
    <p:extLst>
      <p:ext uri="{BB962C8B-B14F-4D97-AF65-F5344CB8AC3E}">
        <p14:creationId xmlns:p14="http://schemas.microsoft.com/office/powerpoint/2010/main" val="92189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7F189-BBB1-41CA-9B76-DCD75930E350}"/>
              </a:ext>
            </a:extLst>
          </p:cNvPr>
          <p:cNvSpPr>
            <a:spLocks noGrp="1"/>
          </p:cNvSpPr>
          <p:nvPr>
            <p:ph type="title"/>
          </p:nvPr>
        </p:nvSpPr>
        <p:spPr/>
        <p:txBody>
          <a:bodyPr>
            <a:normAutofit/>
          </a:bodyPr>
          <a:lstStyle/>
          <a:p>
            <a:r>
              <a:rPr lang="fr-FR" sz="4000">
                <a:latin typeface="Times New Roman"/>
                <a:cs typeface="Times New Roman"/>
              </a:rPr>
              <a:t>Rapport Carrez 2018 : DMTO</a:t>
            </a:r>
          </a:p>
        </p:txBody>
      </p:sp>
      <p:sp>
        <p:nvSpPr>
          <p:cNvPr id="3" name="Espace réservé du contenu 2">
            <a:extLst>
              <a:ext uri="{FF2B5EF4-FFF2-40B4-BE49-F238E27FC236}">
                <a16:creationId xmlns:a16="http://schemas.microsoft.com/office/drawing/2014/main" id="{CEC27AB0-D49B-4C16-A384-40FB8FDF1884}"/>
              </a:ext>
            </a:extLst>
          </p:cNvPr>
          <p:cNvSpPr>
            <a:spLocks noGrp="1"/>
          </p:cNvSpPr>
          <p:nvPr>
            <p:ph idx="1"/>
          </p:nvPr>
        </p:nvSpPr>
        <p:spPr/>
        <p:txBody>
          <a:bodyPr vert="horz" lIns="91440" tIns="45720" rIns="91440" bIns="45720" rtlCol="0" anchor="t">
            <a:normAutofit lnSpcReduction="10000"/>
          </a:bodyPr>
          <a:lstStyle/>
          <a:p>
            <a:r>
              <a:rPr lang="fr-FR" sz="2000">
                <a:latin typeface="Times New Roman"/>
                <a:ea typeface="Calibri" panose="020F0502020204030204" pitchFamily="34" charset="0"/>
                <a:cs typeface="Arial"/>
              </a:rPr>
              <a:t>On applique à cette assiette </a:t>
            </a:r>
            <a:r>
              <a:rPr lang="fr-FR" sz="2000" b="1">
                <a:latin typeface="Times New Roman"/>
                <a:ea typeface="Calibri" panose="020F0502020204030204" pitchFamily="34" charset="0"/>
                <a:cs typeface="Arial"/>
              </a:rPr>
              <a:t>des taux proportionnels</a:t>
            </a:r>
            <a:r>
              <a:rPr lang="fr-FR" sz="2000">
                <a:latin typeface="Times New Roman"/>
                <a:ea typeface="Calibri" panose="020F0502020204030204" pitchFamily="34" charset="0"/>
                <a:cs typeface="Arial"/>
              </a:rPr>
              <a:t>, qui varient selon l'opération.</a:t>
            </a:r>
          </a:p>
          <a:p>
            <a:r>
              <a:rPr lang="fr-FR" sz="2000">
                <a:latin typeface="Times New Roman"/>
                <a:ea typeface="Calibri" panose="020F0502020204030204" pitchFamily="34" charset="0"/>
                <a:cs typeface="Arial"/>
              </a:rPr>
              <a:t>Sans augmentation du montant de la DMTO</a:t>
            </a:r>
          </a:p>
          <a:p>
            <a:r>
              <a:rPr lang="fr-FR" sz="2000" b="1">
                <a:latin typeface="Times New Roman"/>
                <a:ea typeface="Calibri" panose="020F0502020204030204" pitchFamily="34" charset="0"/>
                <a:cs typeface="Arial"/>
              </a:rPr>
              <a:t>30M€ par an </a:t>
            </a:r>
          </a:p>
          <a:p>
            <a:endParaRPr lang="fr-FR" sz="2000" b="1">
              <a:latin typeface="Times New Roman"/>
              <a:ea typeface="Calibri" panose="020F0502020204030204" pitchFamily="34" charset="0"/>
              <a:cs typeface="Arial" panose="020B0604020202020204" pitchFamily="34" charset="0"/>
            </a:endParaRPr>
          </a:p>
          <a:p>
            <a:r>
              <a:rPr lang="fr-FR" sz="2000">
                <a:latin typeface="Times New Roman"/>
                <a:ea typeface="Calibri" panose="020F0502020204030204" pitchFamily="34" charset="0"/>
                <a:cs typeface="Arial"/>
              </a:rPr>
              <a:t>Proposition à quelle échelle ? IDF ? À proximité du projet ?</a:t>
            </a:r>
          </a:p>
          <a:p>
            <a:r>
              <a:rPr lang="fr-FR" sz="2000">
                <a:solidFill>
                  <a:schemeClr val="tx1"/>
                </a:solidFill>
                <a:latin typeface="Times New Roman"/>
                <a:ea typeface="Calibri" panose="020F0502020204030204" pitchFamily="34" charset="0"/>
                <a:cs typeface="Arial"/>
              </a:rPr>
              <a:t>La légitimité ? </a:t>
            </a:r>
            <a:endParaRPr lang="fr-FR" sz="2000">
              <a:solidFill>
                <a:schemeClr val="tx1"/>
              </a:solidFill>
              <a:latin typeface="Times New Roman"/>
              <a:ea typeface="Calibri" panose="020F0502020204030204" pitchFamily="34" charset="0"/>
              <a:cs typeface="Arial" panose="020B0604020202020204" pitchFamily="34" charset="0"/>
            </a:endParaRPr>
          </a:p>
          <a:p>
            <a:r>
              <a:rPr lang="fr-FR" sz="2000">
                <a:solidFill>
                  <a:schemeClr val="tx1"/>
                </a:solidFill>
                <a:latin typeface="Times New Roman"/>
                <a:ea typeface="Calibri" panose="020F0502020204030204" pitchFamily="34" charset="0"/>
                <a:cs typeface="Arial"/>
              </a:rPr>
              <a:t>Comment compenser la perte de revenu pour les collectivités ?</a:t>
            </a:r>
          </a:p>
          <a:p>
            <a:r>
              <a:rPr lang="fr-FR" sz="2000">
                <a:solidFill>
                  <a:schemeClr val="tx1"/>
                </a:solidFill>
                <a:latin typeface="Times New Roman"/>
                <a:ea typeface="Calibri" panose="020F0502020204030204" pitchFamily="34" charset="0"/>
                <a:cs typeface="Arial"/>
              </a:rPr>
              <a:t>Inclusion dans projet de loi de finance 2020</a:t>
            </a:r>
          </a:p>
          <a:p>
            <a:r>
              <a:rPr lang="fr-FR" sz="2000" b="1" i="1">
                <a:solidFill>
                  <a:schemeClr val="tx1"/>
                </a:solidFill>
                <a:latin typeface="Times New Roman"/>
                <a:ea typeface="Calibri" panose="020F0502020204030204" pitchFamily="34" charset="0"/>
                <a:cs typeface="Arial"/>
              </a:rPr>
              <a:t>Abandon</a:t>
            </a:r>
          </a:p>
        </p:txBody>
      </p:sp>
      <p:sp>
        <p:nvSpPr>
          <p:cNvPr id="4" name="Espace réservé du numéro de diapositive 3">
            <a:extLst>
              <a:ext uri="{FF2B5EF4-FFF2-40B4-BE49-F238E27FC236}">
                <a16:creationId xmlns:a16="http://schemas.microsoft.com/office/drawing/2014/main" id="{50444682-A628-4E6B-A3C6-8A21549D9776}"/>
              </a:ext>
            </a:extLst>
          </p:cNvPr>
          <p:cNvSpPr>
            <a:spLocks noGrp="1"/>
          </p:cNvSpPr>
          <p:nvPr>
            <p:ph type="sldNum" sz="quarter" idx="12"/>
          </p:nvPr>
        </p:nvSpPr>
        <p:spPr/>
        <p:txBody>
          <a:bodyPr/>
          <a:lstStyle/>
          <a:p>
            <a:fld id="{D57F1E4F-1CFF-5643-939E-217C01CDF565}" type="slidenum">
              <a:rPr lang="en-US" smtClean="0"/>
              <a:pPr/>
              <a:t>39</a:t>
            </a:fld>
            <a:endParaRPr lang="en-US"/>
          </a:p>
        </p:txBody>
      </p:sp>
    </p:spTree>
    <p:extLst>
      <p:ext uri="{BB962C8B-B14F-4D97-AF65-F5344CB8AC3E}">
        <p14:creationId xmlns:p14="http://schemas.microsoft.com/office/powerpoint/2010/main" val="399813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a:solidFill>
                  <a:schemeClr val="dk2"/>
                </a:solidFill>
                <a:latin typeface="Times New Roman" panose="02020603050405020304" pitchFamily="18" charset="0"/>
                <a:cs typeface="Times New Roman" panose="02020603050405020304" pitchFamily="18" charset="0"/>
              </a:rPr>
              <a:t>Captation de la rente foncière dans le cadre de </a:t>
            </a:r>
            <a:r>
              <a:rPr lang="fr-FR" sz="4000" b="1">
                <a:solidFill>
                  <a:schemeClr val="dk2"/>
                </a:solidFill>
                <a:latin typeface="Times New Roman" panose="02020603050405020304" pitchFamily="18" charset="0"/>
                <a:cs typeface="Times New Roman" panose="02020603050405020304" pitchFamily="18" charset="0"/>
              </a:rPr>
              <a:t>grands investissements de transport </a:t>
            </a:r>
          </a:p>
        </p:txBody>
      </p:sp>
      <p:sp>
        <p:nvSpPr>
          <p:cNvPr id="4" name="Losange 3">
            <a:extLst>
              <a:ext uri="{FF2B5EF4-FFF2-40B4-BE49-F238E27FC236}">
                <a16:creationId xmlns:a16="http://schemas.microsoft.com/office/drawing/2014/main" id="{E0FD9D12-9BAC-FB0B-800B-24375183CB72}"/>
              </a:ext>
            </a:extLst>
          </p:cNvPr>
          <p:cNvSpPr/>
          <p:nvPr/>
        </p:nvSpPr>
        <p:spPr>
          <a:xfrm>
            <a:off x="951067" y="1683100"/>
            <a:ext cx="801533"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89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1</a:t>
            </a:r>
          </a:p>
        </p:txBody>
      </p:sp>
      <p:sp>
        <p:nvSpPr>
          <p:cNvPr id="2" name="Quadro 1">
            <a:extLst>
              <a:ext uri="{FF2B5EF4-FFF2-40B4-BE49-F238E27FC236}">
                <a16:creationId xmlns:a16="http://schemas.microsoft.com/office/drawing/2014/main" id="{CCB2BFAC-4C75-5E08-5F2A-D8D6ADCF0CE2}"/>
              </a:ext>
            </a:extLst>
          </p:cNvPr>
          <p:cNvSpPr/>
          <p:nvPr/>
        </p:nvSpPr>
        <p:spPr>
          <a:xfrm>
            <a:off x="702017" y="1782094"/>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62748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7F189-BBB1-41CA-9B76-DCD75930E350}"/>
              </a:ext>
            </a:extLst>
          </p:cNvPr>
          <p:cNvSpPr>
            <a:spLocks noGrp="1"/>
          </p:cNvSpPr>
          <p:nvPr>
            <p:ph type="title"/>
          </p:nvPr>
        </p:nvSpPr>
        <p:spPr/>
        <p:txBody>
          <a:bodyPr>
            <a:normAutofit/>
          </a:bodyPr>
          <a:lstStyle/>
          <a:p>
            <a:r>
              <a:rPr lang="fr-FR" sz="4000">
                <a:latin typeface="Times New Roman"/>
                <a:cs typeface="Times New Roman"/>
              </a:rPr>
              <a:t>Rapport d’information du Sénat de 2020</a:t>
            </a:r>
          </a:p>
        </p:txBody>
      </p:sp>
      <p:sp>
        <p:nvSpPr>
          <p:cNvPr id="3" name="Espace réservé du contenu 2">
            <a:extLst>
              <a:ext uri="{FF2B5EF4-FFF2-40B4-BE49-F238E27FC236}">
                <a16:creationId xmlns:a16="http://schemas.microsoft.com/office/drawing/2014/main" id="{CEC27AB0-D49B-4C16-A384-40FB8FDF1884}"/>
              </a:ext>
            </a:extLst>
          </p:cNvPr>
          <p:cNvSpPr>
            <a:spLocks noGrp="1"/>
          </p:cNvSpPr>
          <p:nvPr>
            <p:ph idx="1"/>
          </p:nvPr>
        </p:nvSpPr>
        <p:spPr/>
        <p:txBody>
          <a:bodyPr vert="horz" lIns="91440" tIns="45720" rIns="91440" bIns="45720" rtlCol="0" anchor="t">
            <a:normAutofit/>
          </a:bodyPr>
          <a:lstStyle/>
          <a:p>
            <a:r>
              <a:rPr lang="fr-FR" sz="2000">
                <a:solidFill>
                  <a:schemeClr val="tx1"/>
                </a:solidFill>
                <a:latin typeface="Times New Roman"/>
                <a:ea typeface="Calibri" panose="020F0502020204030204" pitchFamily="34" charset="0"/>
                <a:cs typeface="Arial"/>
              </a:rPr>
              <a:t>Constat d’abandon de la DMTO</a:t>
            </a:r>
          </a:p>
          <a:p>
            <a:r>
              <a:rPr lang="fr-FR" sz="2000">
                <a:solidFill>
                  <a:schemeClr val="tx1"/>
                </a:solidFill>
                <a:latin typeface="Times New Roman"/>
                <a:ea typeface="Calibri" panose="020F0502020204030204" pitchFamily="34" charset="0"/>
                <a:cs typeface="Arial"/>
              </a:rPr>
              <a:t>Suggère de travailler sur les locations</a:t>
            </a:r>
          </a:p>
          <a:p>
            <a:endParaRPr lang="fr-FR" sz="2000">
              <a:solidFill>
                <a:schemeClr val="tx1"/>
              </a:solidFill>
              <a:latin typeface="Times New Roman"/>
              <a:ea typeface="Calibri" panose="020F0502020204030204" pitchFamily="34" charset="0"/>
              <a:cs typeface="Arial" panose="020B0604020202020204" pitchFamily="34" charset="0"/>
            </a:endParaRPr>
          </a:p>
          <a:p>
            <a:r>
              <a:rPr lang="fr-FR" sz="2000">
                <a:solidFill>
                  <a:schemeClr val="tx1"/>
                </a:solidFill>
                <a:latin typeface="Times New Roman"/>
                <a:ea typeface="Calibri" panose="020F0502020204030204" pitchFamily="34" charset="0"/>
                <a:cs typeface="Arial"/>
              </a:rPr>
              <a:t>la </a:t>
            </a:r>
            <a:r>
              <a:rPr lang="fr-FR" sz="2000" b="1">
                <a:solidFill>
                  <a:schemeClr val="tx1"/>
                </a:solidFill>
                <a:latin typeface="Times New Roman"/>
                <a:ea typeface="Calibri" panose="020F0502020204030204" pitchFamily="34" charset="0"/>
                <a:cs typeface="Arial"/>
              </a:rPr>
              <a:t>valeur locative cadastrale (VLC) </a:t>
            </a:r>
            <a:r>
              <a:rPr lang="fr-FR" sz="2000">
                <a:solidFill>
                  <a:schemeClr val="tx1"/>
                </a:solidFill>
                <a:latin typeface="Times New Roman"/>
                <a:ea typeface="Calibri" panose="020F0502020204030204" pitchFamily="34" charset="0"/>
                <a:cs typeface="Arial"/>
              </a:rPr>
              <a:t>d’un bien immobilier ou d’un terrain</a:t>
            </a:r>
          </a:p>
          <a:p>
            <a:endParaRPr lang="fr-FR" sz="2000">
              <a:solidFill>
                <a:schemeClr val="tx1"/>
              </a:solidFill>
              <a:latin typeface="Times New Roman"/>
              <a:ea typeface="Calibri" panose="020F0502020204030204" pitchFamily="34" charset="0"/>
              <a:cs typeface="Arial" panose="020B0604020202020204" pitchFamily="34" charset="0"/>
            </a:endParaRPr>
          </a:p>
          <a:p>
            <a:r>
              <a:rPr lang="fr-FR" sz="2000">
                <a:solidFill>
                  <a:schemeClr val="tx1"/>
                </a:solidFill>
                <a:latin typeface="Times New Roman"/>
                <a:ea typeface="Calibri" panose="020F0502020204030204" pitchFamily="34" charset="0"/>
                <a:cs typeface="Arial"/>
              </a:rPr>
              <a:t>Or, instrument compliqué, pas mis à jour</a:t>
            </a:r>
          </a:p>
          <a:p>
            <a:r>
              <a:rPr lang="fr-FR" sz="2000">
                <a:solidFill>
                  <a:schemeClr val="tx1"/>
                </a:solidFill>
                <a:latin typeface="Times New Roman"/>
                <a:ea typeface="Calibri" panose="020F0502020204030204" pitchFamily="34" charset="0"/>
                <a:cs typeface="Arial"/>
              </a:rPr>
              <a:t>Demande de travailler à une expérimentation</a:t>
            </a:r>
          </a:p>
          <a:p>
            <a:r>
              <a:rPr lang="fr-FR" sz="2000">
                <a:solidFill>
                  <a:schemeClr val="tx1"/>
                </a:solidFill>
                <a:latin typeface="Times New Roman"/>
                <a:ea typeface="Calibri" panose="020F0502020204030204" pitchFamily="34" charset="0"/>
                <a:cs typeface="Arial"/>
              </a:rPr>
              <a:t>A suivre…  </a:t>
            </a:r>
            <a:endParaRPr lang="fr-FR" sz="2000">
              <a:solidFill>
                <a:schemeClr val="tx1"/>
              </a:solidFill>
              <a:latin typeface="Times New Roman"/>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0444682-A628-4E6B-A3C6-8A21549D9776}"/>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1985430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6506574" cy="2392680"/>
          </a:xfrm>
          <a:prstGeom prst="rect">
            <a:avLst/>
          </a:prstGeom>
          <a:noFill/>
          <a:ln>
            <a:noFill/>
          </a:ln>
        </p:spPr>
        <p:txBody>
          <a:bodyPr spcFirstLastPara="1" wrap="square" lIns="91425" tIns="91425" rIns="91425" bIns="91425" rtlCol="0" anchor="t" anchorCtr="0">
            <a:normAutofit/>
          </a:bodyPr>
          <a:lstStyle/>
          <a:p>
            <a:pPr marL="72000" lvl="0" indent="-342900">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La plus-value foncière actuelle</a:t>
            </a:r>
          </a:p>
        </p:txBody>
      </p:sp>
      <p:sp>
        <p:nvSpPr>
          <p:cNvPr id="4" name="Losange 3">
            <a:extLst>
              <a:ext uri="{FF2B5EF4-FFF2-40B4-BE49-F238E27FC236}">
                <a16:creationId xmlns:a16="http://schemas.microsoft.com/office/drawing/2014/main" id="{E0FD9D12-9BAC-FB0B-800B-24375183CB72}"/>
              </a:ext>
            </a:extLst>
          </p:cNvPr>
          <p:cNvSpPr/>
          <p:nvPr/>
        </p:nvSpPr>
        <p:spPr>
          <a:xfrm>
            <a:off x="931250" y="1329320"/>
            <a:ext cx="1030767"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rPr>
              <a:t>3.2</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7134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7F189-BBB1-41CA-9B76-DCD75930E350}"/>
              </a:ext>
            </a:extLst>
          </p:cNvPr>
          <p:cNvSpPr>
            <a:spLocks noGrp="1"/>
          </p:cNvSpPr>
          <p:nvPr>
            <p:ph type="title"/>
          </p:nvPr>
        </p:nvSpPr>
        <p:spPr/>
        <p:txBody>
          <a:bodyPr>
            <a:normAutofit/>
          </a:bodyPr>
          <a:lstStyle/>
          <a:p>
            <a:r>
              <a:rPr lang="fr-FR" sz="4000">
                <a:latin typeface="Times New Roman"/>
                <a:cs typeface="Times New Roman"/>
              </a:rPr>
              <a:t>L’augmentation des prix à proximité des gares</a:t>
            </a:r>
          </a:p>
        </p:txBody>
      </p:sp>
      <p:sp>
        <p:nvSpPr>
          <p:cNvPr id="3" name="Espace réservé du contenu 2">
            <a:extLst>
              <a:ext uri="{FF2B5EF4-FFF2-40B4-BE49-F238E27FC236}">
                <a16:creationId xmlns:a16="http://schemas.microsoft.com/office/drawing/2014/main" id="{CEC27AB0-D49B-4C16-A384-40FB8FDF1884}"/>
              </a:ext>
            </a:extLst>
          </p:cNvPr>
          <p:cNvSpPr>
            <a:spLocks noGrp="1"/>
          </p:cNvSpPr>
          <p:nvPr>
            <p:ph idx="1"/>
          </p:nvPr>
        </p:nvSpPr>
        <p:spPr>
          <a:xfrm>
            <a:off x="677334" y="2390626"/>
            <a:ext cx="8596668" cy="3650736"/>
          </a:xfrm>
        </p:spPr>
        <p:txBody>
          <a:bodyPr vert="horz" lIns="91440" tIns="45720" rIns="91440" bIns="45720" rtlCol="0" anchor="t">
            <a:normAutofit/>
          </a:bodyPr>
          <a:lstStyle/>
          <a:p>
            <a:r>
              <a:rPr lang="fr-FR" sz="2000">
                <a:effectLst/>
                <a:latin typeface="Times New Roman"/>
                <a:ea typeface="Calibri" panose="020F0502020204030204" pitchFamily="34" charset="0"/>
                <a:cs typeface="Times New Roman"/>
              </a:rPr>
              <a:t>L’Observatoire régional du foncier (ORF) a ainsi démontré que les quartiers des gares du GPE avaient connu, en 2017, une </a:t>
            </a:r>
            <a:r>
              <a:rPr lang="fr-FR" sz="2000" b="1">
                <a:effectLst/>
                <a:latin typeface="Times New Roman"/>
                <a:ea typeface="Calibri" panose="020F0502020204030204" pitchFamily="34" charset="0"/>
                <a:cs typeface="Times New Roman"/>
              </a:rPr>
              <a:t>hausse des prix de l’ordre de + 6 % contre + 2,5 % au niveau régional</a:t>
            </a:r>
            <a:r>
              <a:rPr lang="fr-FR" sz="2000">
                <a:effectLst/>
                <a:latin typeface="Times New Roman"/>
                <a:ea typeface="Calibri" panose="020F0502020204030204" pitchFamily="34" charset="0"/>
                <a:cs typeface="Times New Roman"/>
              </a:rPr>
              <a:t>.</a:t>
            </a:r>
            <a:r>
              <a:rPr lang="fr-FR" sz="2000">
                <a:latin typeface="Times New Roman"/>
                <a:ea typeface="Calibri" panose="020F0502020204030204" pitchFamily="34" charset="0"/>
                <a:cs typeface="Times New Roman"/>
              </a:rPr>
              <a:t> </a:t>
            </a:r>
            <a:endParaRPr lang="fr-FR" sz="2000">
              <a:latin typeface="Times New Roman"/>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0444682-A628-4E6B-A3C6-8A21549D9776}"/>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23239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texte, salle de conférences&#10;&#10;Description générée automatiquement">
            <a:extLst>
              <a:ext uri="{FF2B5EF4-FFF2-40B4-BE49-F238E27FC236}">
                <a16:creationId xmlns:a16="http://schemas.microsoft.com/office/drawing/2014/main" id="{AF7500E6-D727-42E6-AFA9-E18872362836}"/>
              </a:ext>
            </a:extLst>
          </p:cNvPr>
          <p:cNvPicPr>
            <a:picLocks noChangeAspect="1"/>
          </p:cNvPicPr>
          <p:nvPr/>
        </p:nvPicPr>
        <p:blipFill rotWithShape="1">
          <a:blip r:embed="rId2">
            <a:extLst>
              <a:ext uri="{28A0092B-C50C-407E-A947-70E740481C1C}">
                <a14:useLocalDpi xmlns:a14="http://schemas.microsoft.com/office/drawing/2010/main" val="0"/>
              </a:ext>
            </a:extLst>
          </a:blip>
          <a:srcRect l="17367" r="1736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98844F40-3762-48E4-9AC0-F8003B6A1A71}"/>
              </a:ext>
            </a:extLst>
          </p:cNvPr>
          <p:cNvSpPr>
            <a:spLocks noGrp="1"/>
          </p:cNvSpPr>
          <p:nvPr>
            <p:ph type="title"/>
          </p:nvPr>
        </p:nvSpPr>
        <p:spPr>
          <a:xfrm>
            <a:off x="677333" y="609600"/>
            <a:ext cx="3851123" cy="1320800"/>
          </a:xfrm>
        </p:spPr>
        <p:txBody>
          <a:bodyPr>
            <a:normAutofit/>
          </a:bodyPr>
          <a:lstStyle/>
          <a:p>
            <a:r>
              <a:rPr lang="fr-FR">
                <a:latin typeface="Times New Roman"/>
                <a:cs typeface="Times New Roman"/>
              </a:rPr>
              <a:t>Les RER métropolitains</a:t>
            </a:r>
          </a:p>
        </p:txBody>
      </p:sp>
      <p:sp>
        <p:nvSpPr>
          <p:cNvPr id="3" name="Espace réservé du contenu 2">
            <a:extLst>
              <a:ext uri="{FF2B5EF4-FFF2-40B4-BE49-F238E27FC236}">
                <a16:creationId xmlns:a16="http://schemas.microsoft.com/office/drawing/2014/main" id="{DDAFA187-F9EF-4DFA-8270-5BA5ED176A9C}"/>
              </a:ext>
            </a:extLst>
          </p:cNvPr>
          <p:cNvSpPr>
            <a:spLocks noGrp="1"/>
          </p:cNvSpPr>
          <p:nvPr>
            <p:ph idx="1"/>
          </p:nvPr>
        </p:nvSpPr>
        <p:spPr>
          <a:xfrm>
            <a:off x="677334" y="2160589"/>
            <a:ext cx="3851122" cy="4326471"/>
          </a:xfrm>
        </p:spPr>
        <p:txBody>
          <a:bodyPr>
            <a:normAutofit lnSpcReduction="10000"/>
          </a:bodyPr>
          <a:lstStyle/>
          <a:p>
            <a:r>
              <a:rPr lang="fr-FR" sz="2000"/>
              <a:t>Rapport du COI cite cette source en premier levier de financement sans le chiffrer</a:t>
            </a:r>
          </a:p>
          <a:p>
            <a:endParaRPr lang="fr-FR" sz="2000"/>
          </a:p>
          <a:p>
            <a:r>
              <a:rPr lang="fr-FR" sz="2000"/>
              <a:t>SGP = financer par les gains d’impots permis par la projet</a:t>
            </a:r>
          </a:p>
          <a:p>
            <a:r>
              <a:rPr lang="fr-FR" sz="2000"/>
              <a:t>Pour les REM :</a:t>
            </a:r>
          </a:p>
          <a:p>
            <a:pPr lvl="1"/>
            <a:r>
              <a:rPr lang="fr-FR" sz="1800"/>
              <a:t>Forme fiscale pour captation foncière</a:t>
            </a:r>
          </a:p>
          <a:p>
            <a:pPr lvl="1"/>
            <a:r>
              <a:rPr lang="fr-FR" sz="1800"/>
              <a:t>Réfléchissent à d’autres formes avec « de grandes institutions » </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numéro de diapositive 3">
            <a:extLst>
              <a:ext uri="{FF2B5EF4-FFF2-40B4-BE49-F238E27FC236}">
                <a16:creationId xmlns:a16="http://schemas.microsoft.com/office/drawing/2014/main" id="{696E03CA-CFDC-49C4-AAD5-45284F8D19A7}"/>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a:solidFill>
                  <a:srgbClr val="FFFFFF"/>
                </a:solidFill>
              </a:rPr>
              <a:pPr>
                <a:spcAft>
                  <a:spcPts val="600"/>
                </a:spcAft>
              </a:pPr>
              <a:t>43</a:t>
            </a:fld>
            <a:endParaRPr lang="en-US">
              <a:solidFill>
                <a:srgbClr val="FFFFFF"/>
              </a:solidFill>
            </a:endParaRPr>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3608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51C34-E6F0-493B-A5D7-369861DF80C5}"/>
              </a:ext>
            </a:extLst>
          </p:cNvPr>
          <p:cNvSpPr>
            <a:spLocks noGrp="1"/>
          </p:cNvSpPr>
          <p:nvPr>
            <p:ph type="title"/>
          </p:nvPr>
        </p:nvSpPr>
        <p:spPr>
          <a:xfrm>
            <a:off x="677333" y="609600"/>
            <a:ext cx="8839199" cy="1320800"/>
          </a:xfrm>
        </p:spPr>
        <p:txBody>
          <a:bodyPr>
            <a:normAutofit/>
          </a:bodyPr>
          <a:lstStyle/>
          <a:p>
            <a:r>
              <a:rPr lang="fr-FR" sz="4000">
                <a:latin typeface="Times New Roman"/>
                <a:cs typeface="Times New Roman"/>
              </a:rPr>
              <a:t>Conclusion pour la Société du Grand Paris</a:t>
            </a:r>
          </a:p>
        </p:txBody>
      </p:sp>
      <p:sp>
        <p:nvSpPr>
          <p:cNvPr id="3" name="Espace réservé du contenu 2">
            <a:extLst>
              <a:ext uri="{FF2B5EF4-FFF2-40B4-BE49-F238E27FC236}">
                <a16:creationId xmlns:a16="http://schemas.microsoft.com/office/drawing/2014/main" id="{DF1E2F50-6F2C-4822-A15D-24DE425B2D84}"/>
              </a:ext>
            </a:extLst>
          </p:cNvPr>
          <p:cNvSpPr>
            <a:spLocks noGrp="1"/>
          </p:cNvSpPr>
          <p:nvPr>
            <p:ph idx="1"/>
          </p:nvPr>
        </p:nvSpPr>
        <p:spPr>
          <a:xfrm>
            <a:off x="677334" y="2606287"/>
            <a:ext cx="8596668" cy="3435075"/>
          </a:xfrm>
        </p:spPr>
        <p:txBody>
          <a:bodyPr>
            <a:normAutofit/>
          </a:bodyPr>
          <a:lstStyle/>
          <a:p>
            <a:r>
              <a:rPr lang="fr-FR" sz="2000"/>
              <a:t>Question de la captation systématique mais toujours abordée du point de vue de la taxation</a:t>
            </a:r>
          </a:p>
          <a:p>
            <a:r>
              <a:rPr lang="fr-FR" sz="2000"/>
              <a:t>L’idée qui était présente au départ, d’intégrer complètement les projets urbains a été exclue</a:t>
            </a:r>
          </a:p>
          <a:p>
            <a:r>
              <a:rPr lang="fr-FR" sz="2000"/>
              <a:t>Espaces commerciaux : non abordé dans les débats, taboue ?</a:t>
            </a:r>
          </a:p>
          <a:p>
            <a:r>
              <a:rPr lang="fr-FR" sz="2000"/>
              <a:t>Aucune question de financement du fonctionnement</a:t>
            </a:r>
          </a:p>
          <a:p>
            <a:r>
              <a:rPr lang="fr-FR" sz="2000"/>
              <a:t>Pour les REM : la rente foncière est le premier outil pointé pour obtenir du financement sans que la logique et les montants soient définie</a:t>
            </a:r>
          </a:p>
          <a:p>
            <a:endParaRPr lang="fr-FR" sz="2000"/>
          </a:p>
        </p:txBody>
      </p:sp>
      <p:sp>
        <p:nvSpPr>
          <p:cNvPr id="4" name="Espace réservé du numéro de diapositive 3">
            <a:extLst>
              <a:ext uri="{FF2B5EF4-FFF2-40B4-BE49-F238E27FC236}">
                <a16:creationId xmlns:a16="http://schemas.microsoft.com/office/drawing/2014/main" id="{DCB665B9-DBD6-4410-8DE5-0C1B4506B9BB}"/>
              </a:ext>
            </a:extLst>
          </p:cNvPr>
          <p:cNvSpPr>
            <a:spLocks noGrp="1"/>
          </p:cNvSpPr>
          <p:nvPr>
            <p:ph type="sldNum" sz="quarter" idx="12"/>
          </p:nvPr>
        </p:nvSpPr>
        <p:spPr/>
        <p:txBody>
          <a:bodyPr/>
          <a:lstStyle/>
          <a:p>
            <a:fld id="{D57F1E4F-1CFF-5643-939E-217C01CDF565}" type="slidenum">
              <a:rPr lang="en-US" smtClean="0"/>
              <a:pPr/>
              <a:t>44</a:t>
            </a:fld>
            <a:endParaRPr lang="en-US"/>
          </a:p>
        </p:txBody>
      </p:sp>
    </p:spTree>
    <p:extLst>
      <p:ext uri="{BB962C8B-B14F-4D97-AF65-F5344CB8AC3E}">
        <p14:creationId xmlns:p14="http://schemas.microsoft.com/office/powerpoint/2010/main" val="2816132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6" y="2897440"/>
            <a:ext cx="7654423"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Annexes et Autres documents</a:t>
            </a:r>
          </a:p>
        </p:txBody>
      </p:sp>
      <p:sp>
        <p:nvSpPr>
          <p:cNvPr id="4" name="Losange 3">
            <a:extLst>
              <a:ext uri="{FF2B5EF4-FFF2-40B4-BE49-F238E27FC236}">
                <a16:creationId xmlns:a16="http://schemas.microsoft.com/office/drawing/2014/main" id="{E0FD9D12-9BAC-FB0B-800B-24375183CB72}"/>
              </a:ext>
            </a:extLst>
          </p:cNvPr>
          <p:cNvSpPr/>
          <p:nvPr/>
        </p:nvSpPr>
        <p:spPr>
          <a:xfrm>
            <a:off x="951067" y="1683100"/>
            <a:ext cx="801533"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8900">
                <a:solidFill>
                  <a:schemeClr val="accent1">
                    <a:lumMod val="75000"/>
                  </a:schemeClr>
                </a:solidFill>
                <a:latin typeface="Times New Roman" panose="02020603050405020304" pitchFamily="18" charset="0"/>
                <a:ea typeface="Montserrat"/>
                <a:cs typeface="Times New Roman" panose="02020603050405020304" pitchFamily="18" charset="0"/>
              </a:rPr>
              <a:t>4</a:t>
            </a:r>
            <a:endParaRPr lang="fr-FR" sz="89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endParaRPr>
          </a:p>
        </p:txBody>
      </p:sp>
      <p:sp>
        <p:nvSpPr>
          <p:cNvPr id="2" name="Quadro 1">
            <a:extLst>
              <a:ext uri="{FF2B5EF4-FFF2-40B4-BE49-F238E27FC236}">
                <a16:creationId xmlns:a16="http://schemas.microsoft.com/office/drawing/2014/main" id="{CCB2BFAC-4C75-5E08-5F2A-D8D6ADCF0CE2}"/>
              </a:ext>
            </a:extLst>
          </p:cNvPr>
          <p:cNvSpPr/>
          <p:nvPr/>
        </p:nvSpPr>
        <p:spPr>
          <a:xfrm>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15415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6" y="2897440"/>
            <a:ext cx="7654423" cy="2392680"/>
          </a:xfrm>
          <a:prstGeom prst="rect">
            <a:avLst/>
          </a:prstGeom>
          <a:noFill/>
          <a:ln>
            <a:noFill/>
          </a:ln>
        </p:spPr>
        <p:txBody>
          <a:bodyPr spcFirstLastPara="1" wrap="square" lIns="91425" tIns="91425" rIns="91425" bIns="91425" rtlCol="0" anchor="t" anchorCtr="0">
            <a:normAutofit/>
          </a:bodyPr>
          <a:lstStyle/>
          <a:p>
            <a:pPr marL="71755" lvl="0" indent="-342900" algn="just">
              <a:lnSpc>
                <a:spcPct val="90000"/>
              </a:lnSpc>
              <a:spcAft>
                <a:spcPts val="600"/>
              </a:spcAft>
            </a:pPr>
            <a:r>
              <a:rPr lang="fr-FR" sz="4000" b="1">
                <a:solidFill>
                  <a:schemeClr val="dk2"/>
                </a:solidFill>
                <a:latin typeface="Times New Roman"/>
                <a:cs typeface="Times New Roman"/>
              </a:rPr>
              <a:t>Merci.</a:t>
            </a:r>
            <a:endParaRPr lang="fr-FR"/>
          </a:p>
        </p:txBody>
      </p:sp>
      <p:sp>
        <p:nvSpPr>
          <p:cNvPr id="2" name="Quadro 1">
            <a:extLst>
              <a:ext uri="{FF2B5EF4-FFF2-40B4-BE49-F238E27FC236}">
                <a16:creationId xmlns:a16="http://schemas.microsoft.com/office/drawing/2014/main" id="{CCB2BFAC-4C75-5E08-5F2A-D8D6ADCF0CE2}"/>
              </a:ext>
            </a:extLst>
          </p:cNvPr>
          <p:cNvSpPr/>
          <p:nvPr/>
        </p:nvSpPr>
        <p:spPr>
          <a:xfrm>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Quadro 1">
            <a:extLst>
              <a:ext uri="{FF2B5EF4-FFF2-40B4-BE49-F238E27FC236}">
                <a16:creationId xmlns:a16="http://schemas.microsoft.com/office/drawing/2014/main" id="{1C4E21E3-4BCE-193B-0185-CDA6ADB2E748}"/>
              </a:ext>
            </a:extLst>
          </p:cNvPr>
          <p:cNvSpPr/>
          <p:nvPr/>
        </p:nvSpPr>
        <p:spPr>
          <a:xfrm>
            <a:off x="2211639" y="5592094"/>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Quadro 1">
            <a:extLst>
              <a:ext uri="{FF2B5EF4-FFF2-40B4-BE49-F238E27FC236}">
                <a16:creationId xmlns:a16="http://schemas.microsoft.com/office/drawing/2014/main" id="{FF2C40AC-4500-D6EF-8E5D-052024F433EB}"/>
              </a:ext>
            </a:extLst>
          </p:cNvPr>
          <p:cNvSpPr/>
          <p:nvPr/>
        </p:nvSpPr>
        <p:spPr>
          <a:xfrm>
            <a:off x="3246809" y="4959491"/>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0782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4FA034-6354-52C4-D636-9CF66C33643A}"/>
              </a:ext>
            </a:extLst>
          </p:cNvPr>
          <p:cNvSpPr txBox="1"/>
          <p:nvPr/>
        </p:nvSpPr>
        <p:spPr>
          <a:xfrm>
            <a:off x="1962017" y="2897440"/>
            <a:ext cx="7004314" cy="2392680"/>
          </a:xfrm>
          <a:prstGeom prst="rect">
            <a:avLst/>
          </a:prstGeom>
          <a:noFill/>
          <a:ln>
            <a:noFill/>
          </a:ln>
        </p:spPr>
        <p:txBody>
          <a:bodyPr spcFirstLastPara="1" wrap="square" lIns="91425" tIns="91425" rIns="91425" bIns="91425" rtlCol="0" anchor="t" anchorCtr="0">
            <a:normAutofit/>
          </a:bodyPr>
          <a:lstStyle/>
          <a:p>
            <a:pPr marL="72000" lvl="0" indent="-342900" algn="just">
              <a:lnSpc>
                <a:spcPct val="90000"/>
              </a:lnSpc>
              <a:spcAft>
                <a:spcPts val="600"/>
              </a:spcAft>
              <a:buClr>
                <a:schemeClr val="dk2"/>
              </a:buClr>
              <a:buSzPts val="1800"/>
            </a:pPr>
            <a:r>
              <a:rPr lang="fr-FR" sz="4000" b="1">
                <a:solidFill>
                  <a:schemeClr val="dk2"/>
                </a:solidFill>
                <a:latin typeface="Times New Roman" panose="02020603050405020304" pitchFamily="18" charset="0"/>
                <a:cs typeface="Times New Roman" panose="02020603050405020304" pitchFamily="18" charset="0"/>
              </a:rPr>
              <a:t>Qui paie </a:t>
            </a:r>
            <a:r>
              <a:rPr lang="fr-FR" sz="4000">
                <a:solidFill>
                  <a:schemeClr val="dk2"/>
                </a:solidFill>
                <a:latin typeface="Times New Roman" panose="02020603050405020304" pitchFamily="18" charset="0"/>
                <a:cs typeface="Times New Roman" panose="02020603050405020304" pitchFamily="18" charset="0"/>
              </a:rPr>
              <a:t>les infrastructures  ?</a:t>
            </a:r>
          </a:p>
        </p:txBody>
      </p:sp>
      <p:sp>
        <p:nvSpPr>
          <p:cNvPr id="2" name="Quadro 1">
            <a:extLst>
              <a:ext uri="{FF2B5EF4-FFF2-40B4-BE49-F238E27FC236}">
                <a16:creationId xmlns:a16="http://schemas.microsoft.com/office/drawing/2014/main" id="{CCB2BFAC-4C75-5E08-5F2A-D8D6ADCF0CE2}"/>
              </a:ext>
            </a:extLst>
          </p:cNvPr>
          <p:cNvSpPr/>
          <p:nvPr/>
        </p:nvSpPr>
        <p:spPr>
          <a:xfrm rot="18876431">
            <a:off x="702017" y="1753340"/>
            <a:ext cx="1260000" cy="1260000"/>
          </a:xfrm>
          <a:prstGeom prst="fram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Losange 3">
            <a:extLst>
              <a:ext uri="{FF2B5EF4-FFF2-40B4-BE49-F238E27FC236}">
                <a16:creationId xmlns:a16="http://schemas.microsoft.com/office/drawing/2014/main" id="{EF08B810-1668-9090-C8E4-D53D23091F8A}"/>
              </a:ext>
            </a:extLst>
          </p:cNvPr>
          <p:cNvSpPr/>
          <p:nvPr/>
        </p:nvSpPr>
        <p:spPr>
          <a:xfrm>
            <a:off x="888118" y="1329320"/>
            <a:ext cx="1031570" cy="15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b" anchorCtr="0">
            <a:normAutofit/>
          </a:bodyPr>
          <a:lstStyle/>
          <a:p>
            <a:pPr>
              <a:lnSpc>
                <a:spcPct val="90000"/>
              </a:lnSpc>
              <a:spcAft>
                <a:spcPts val="600"/>
              </a:spcAft>
              <a:buClr>
                <a:schemeClr val="dk1"/>
              </a:buClr>
              <a:buSzPts val="7200"/>
            </a:pPr>
            <a:r>
              <a:rPr lang="fr-FR" sz="4400">
                <a:solidFill>
                  <a:schemeClr val="accent1">
                    <a:lumMod val="75000"/>
                  </a:schemeClr>
                </a:solidFill>
                <a:latin typeface="Times New Roman"/>
                <a:ea typeface="Montserrat"/>
                <a:cs typeface="Times New Roman"/>
                <a:sym typeface="Montserrat"/>
              </a:rPr>
              <a:t>1.1</a:t>
            </a:r>
            <a:endParaRPr lang="fr-FR" sz="4400" b="0" i="0" u="none" strike="noStrike" cap="none">
              <a:solidFill>
                <a:schemeClr val="accent1">
                  <a:lumMod val="75000"/>
                </a:schemeClr>
              </a:solidFill>
              <a:latin typeface="Times New Roman" panose="02020603050405020304" pitchFamily="18" charset="0"/>
              <a:ea typeface="Montserrat"/>
              <a:cs typeface="Times New Roman" panose="02020603050405020304" pitchFamily="18" charset="0"/>
              <a:sym typeface="Montserrat"/>
            </a:endParaRPr>
          </a:p>
        </p:txBody>
      </p:sp>
    </p:spTree>
    <p:extLst>
      <p:ext uri="{BB962C8B-B14F-4D97-AF65-F5344CB8AC3E}">
        <p14:creationId xmlns:p14="http://schemas.microsoft.com/office/powerpoint/2010/main" val="84137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411425"/>
            <a:ext cx="8412480" cy="1371655"/>
          </a:xfrm>
        </p:spPr>
        <p:txBody>
          <a:bodyPr/>
          <a:lstStyle/>
          <a:p>
            <a:r>
              <a:rPr lang="fr-FR">
                <a:solidFill>
                  <a:srgbClr val="00B0F0"/>
                </a:solidFill>
                <a:latin typeface="Times New Roman" panose="02020603050405020304" pitchFamily="18" charset="0"/>
                <a:cs typeface="Times New Roman" panose="02020603050405020304" pitchFamily="18" charset="0"/>
              </a:rPr>
              <a:t>Recettes publiques </a:t>
            </a:r>
            <a:r>
              <a:rPr lang="fr-FR">
                <a:latin typeface="Times New Roman" panose="02020603050405020304" pitchFamily="18" charset="0"/>
                <a:cs typeface="Times New Roman" panose="02020603050405020304" pitchFamily="18" charset="0"/>
              </a:rPr>
              <a:t>liés au transport</a:t>
            </a:r>
            <a:endParaRPr lang="fr-FR" b="1">
              <a:solidFill>
                <a:srgbClr val="00B0F0"/>
              </a:solidFill>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6</a:t>
            </a:fld>
            <a:endParaRPr lang="en-US"/>
          </a:p>
        </p:txBody>
      </p:sp>
      <p:graphicFrame>
        <p:nvGraphicFramePr>
          <p:cNvPr id="6" name="Espaço Reservado para Conteúdo 5">
            <a:extLst>
              <a:ext uri="{FF2B5EF4-FFF2-40B4-BE49-F238E27FC236}">
                <a16:creationId xmlns:a16="http://schemas.microsoft.com/office/drawing/2014/main" id="{08888286-99E0-E9D0-EACA-28BE0AE33D77}"/>
              </a:ext>
            </a:extLst>
          </p:cNvPr>
          <p:cNvGraphicFramePr>
            <a:graphicFrameLocks noGrp="1"/>
          </p:cNvGraphicFramePr>
          <p:nvPr>
            <p:ph idx="1"/>
            <p:extLst>
              <p:ext uri="{D42A27DB-BD31-4B8C-83A1-F6EECF244321}">
                <p14:modId xmlns:p14="http://schemas.microsoft.com/office/powerpoint/2010/main" val="1194658558"/>
              </p:ext>
            </p:extLst>
          </p:nvPr>
        </p:nvGraphicFramePr>
        <p:xfrm>
          <a:off x="-944880" y="1621790"/>
          <a:ext cx="1092708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have Direita 9">
            <a:extLst>
              <a:ext uri="{FF2B5EF4-FFF2-40B4-BE49-F238E27FC236}">
                <a16:creationId xmlns:a16="http://schemas.microsoft.com/office/drawing/2014/main" id="{8937D59A-59EA-713C-5B8F-159958DFE759}"/>
              </a:ext>
            </a:extLst>
          </p:cNvPr>
          <p:cNvSpPr/>
          <p:nvPr/>
        </p:nvSpPr>
        <p:spPr>
          <a:xfrm>
            <a:off x="8724000" y="2779480"/>
            <a:ext cx="288000" cy="180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CaixaDeTexto 11">
            <a:extLst>
              <a:ext uri="{FF2B5EF4-FFF2-40B4-BE49-F238E27FC236}">
                <a16:creationId xmlns:a16="http://schemas.microsoft.com/office/drawing/2014/main" id="{FAD73A16-F69B-C8F7-8BB7-419AC7EAB994}"/>
              </a:ext>
            </a:extLst>
          </p:cNvPr>
          <p:cNvSpPr txBox="1"/>
          <p:nvPr/>
        </p:nvSpPr>
        <p:spPr>
          <a:xfrm>
            <a:off x="9095700" y="2940816"/>
            <a:ext cx="2743200" cy="1477328"/>
          </a:xfrm>
          <a:prstGeom prst="rect">
            <a:avLst/>
          </a:prstGeom>
          <a:noFill/>
        </p:spPr>
        <p:txBody>
          <a:bodyPr wrap="square">
            <a:spAutoFit/>
          </a:bodyPr>
          <a:lstStyle/>
          <a:p>
            <a:pPr marL="285750" lvl="0" indent="-285750">
              <a:buFont typeface="Arial" panose="020B0604020202020204" pitchFamily="34" charset="0"/>
              <a:buChar char="•"/>
            </a:pPr>
            <a:r>
              <a:rPr lang="fr-FR" noProof="0">
                <a:latin typeface="Times New Roman" panose="02020603050405020304" pitchFamily="18" charset="0"/>
                <a:cs typeface="Times New Roman" panose="02020603050405020304" pitchFamily="18" charset="0"/>
              </a:rPr>
              <a:t>État</a:t>
            </a:r>
          </a:p>
          <a:p>
            <a:pPr marL="285750" lvl="0" indent="-285750">
              <a:buFont typeface="Arial" panose="020B0604020202020204" pitchFamily="34" charset="0"/>
              <a:buChar char="•"/>
            </a:pPr>
            <a:r>
              <a:rPr lang="fr-FR" noProof="0">
                <a:latin typeface="Times New Roman" panose="02020603050405020304" pitchFamily="18" charset="0"/>
                <a:cs typeface="Times New Roman" panose="02020603050405020304" pitchFamily="18" charset="0"/>
              </a:rPr>
              <a:t>Région</a:t>
            </a:r>
          </a:p>
          <a:p>
            <a:pPr marL="285750" lvl="0" indent="-285750">
              <a:buFont typeface="Arial" panose="020B0604020202020204" pitchFamily="34" charset="0"/>
              <a:buChar char="•"/>
            </a:pPr>
            <a:r>
              <a:rPr lang="fr-FR">
                <a:latin typeface="Times New Roman" panose="02020603050405020304" pitchFamily="18" charset="0"/>
                <a:cs typeface="Times New Roman" panose="02020603050405020304" pitchFamily="18" charset="0"/>
              </a:rPr>
              <a:t>Autorités Organisatrices</a:t>
            </a:r>
          </a:p>
          <a:p>
            <a:pPr marL="285750" lvl="0" indent="-285750">
              <a:buFont typeface="Arial" panose="020B0604020202020204" pitchFamily="34" charset="0"/>
              <a:buChar char="•"/>
            </a:pPr>
            <a:r>
              <a:rPr lang="fr-FR" noProof="0">
                <a:latin typeface="Times New Roman" panose="02020603050405020304" pitchFamily="18" charset="0"/>
                <a:cs typeface="Times New Roman" panose="02020603050405020304" pitchFamily="18" charset="0"/>
              </a:rPr>
              <a:t>Collectivités Locales</a:t>
            </a:r>
          </a:p>
          <a:p>
            <a:pPr marL="285750" lvl="0" indent="-285750">
              <a:buFont typeface="Arial" panose="020B0604020202020204" pitchFamily="34" charset="0"/>
              <a:buChar char="•"/>
            </a:pPr>
            <a:r>
              <a:rPr lang="fr-FR">
                <a:latin typeface="Times New Roman" panose="02020603050405020304" pitchFamily="18" charset="0"/>
                <a:cs typeface="Times New Roman" panose="02020603050405020304" pitchFamily="18" charset="0"/>
              </a:rPr>
              <a:t>AFIT</a:t>
            </a:r>
            <a:endParaRPr lang="fr-FR" noProof="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25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347993"/>
            <a:ext cx="8412480" cy="1371655"/>
          </a:xfrm>
        </p:spPr>
        <p:txBody>
          <a:bodyPr/>
          <a:lstStyle/>
          <a:p>
            <a:r>
              <a:rPr lang="fr-FR">
                <a:latin typeface="Times New Roman" panose="02020603050405020304" pitchFamily="18" charset="0"/>
                <a:cs typeface="Times New Roman" panose="02020603050405020304" pitchFamily="18" charset="0"/>
              </a:rPr>
              <a:t>Répartition de </a:t>
            </a:r>
            <a:r>
              <a:rPr lang="fr-FR">
                <a:solidFill>
                  <a:srgbClr val="00B0F0"/>
                </a:solidFill>
                <a:latin typeface="Times New Roman" panose="02020603050405020304" pitchFamily="18" charset="0"/>
                <a:cs typeface="Times New Roman" panose="02020603050405020304" pitchFamily="18" charset="0"/>
              </a:rPr>
              <a:t>ressources</a:t>
            </a:r>
            <a:endParaRPr lang="fr-FR" b="1">
              <a:solidFill>
                <a:srgbClr val="00B0F0"/>
              </a:solidFill>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7</a:t>
            </a:fld>
            <a:endParaRPr lang="en-US"/>
          </a:p>
        </p:txBody>
      </p:sp>
      <p:graphicFrame>
        <p:nvGraphicFramePr>
          <p:cNvPr id="9" name="Espaço Reservado para Conteúdo 8">
            <a:extLst>
              <a:ext uri="{FF2B5EF4-FFF2-40B4-BE49-F238E27FC236}">
                <a16:creationId xmlns:a16="http://schemas.microsoft.com/office/drawing/2014/main" id="{76D6796A-E7FB-48E1-D22B-488DF52C0FCD}"/>
              </a:ext>
            </a:extLst>
          </p:cNvPr>
          <p:cNvGraphicFramePr>
            <a:graphicFrameLocks noGrp="1"/>
          </p:cNvGraphicFramePr>
          <p:nvPr>
            <p:ph idx="1"/>
            <p:extLst>
              <p:ext uri="{D42A27DB-BD31-4B8C-83A1-F6EECF244321}">
                <p14:modId xmlns:p14="http://schemas.microsoft.com/office/powerpoint/2010/main" val="3953135301"/>
              </p:ext>
            </p:extLst>
          </p:nvPr>
        </p:nvGraphicFramePr>
        <p:xfrm>
          <a:off x="38364" y="1784503"/>
          <a:ext cx="5831665" cy="4662072"/>
        </p:xfrm>
        <a:graphic>
          <a:graphicData uri="http://schemas.openxmlformats.org/drawingml/2006/chart">
            <c:chart xmlns:c="http://schemas.openxmlformats.org/drawingml/2006/chart" xmlns:r="http://schemas.openxmlformats.org/officeDocument/2006/relationships" r:id="rId2"/>
          </a:graphicData>
        </a:graphic>
      </p:graphicFrame>
      <p:pic>
        <p:nvPicPr>
          <p:cNvPr id="1028" name="Picture 4">
            <a:extLst>
              <a:ext uri="{FF2B5EF4-FFF2-40B4-BE49-F238E27FC236}">
                <a16:creationId xmlns:a16="http://schemas.microsoft.com/office/drawing/2014/main" id="{67B820F8-B12B-771B-3915-BE418287B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181" y="2500275"/>
            <a:ext cx="3686509" cy="3211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25A6708-EE59-F9FE-4EAC-A5E170FA8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82"/>
          <a:stretch/>
        </p:blipFill>
        <p:spPr bwMode="auto">
          <a:xfrm>
            <a:off x="8823960" y="2336189"/>
            <a:ext cx="3329676" cy="3340882"/>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5B4EB749-A37D-F7B6-2C2D-2DB3B5625753}"/>
              </a:ext>
            </a:extLst>
          </p:cNvPr>
          <p:cNvSpPr txBox="1"/>
          <p:nvPr/>
        </p:nvSpPr>
        <p:spPr>
          <a:xfrm>
            <a:off x="411480" y="6446575"/>
            <a:ext cx="6096000" cy="415498"/>
          </a:xfrm>
          <a:prstGeom prst="rect">
            <a:avLst/>
          </a:prstGeom>
          <a:noFill/>
        </p:spPr>
        <p:txBody>
          <a:bodyPr wrap="square">
            <a:spAutoFit/>
          </a:bodyPr>
          <a:lstStyle/>
          <a:p>
            <a:r>
              <a:rPr lang="fr-FR" sz="1000" noProof="0">
                <a:latin typeface="Times New Roman" panose="02020603050405020304" pitchFamily="18" charset="0"/>
                <a:cs typeface="Times New Roman" panose="02020603050405020304" pitchFamily="18" charset="0"/>
              </a:rPr>
              <a:t>¹ Île-de-France Mobilités, 2013</a:t>
            </a:r>
            <a:br>
              <a:rPr lang="fr-FR" sz="900" noProof="0">
                <a:latin typeface="Times New Roman" panose="02020603050405020304" pitchFamily="18" charset="0"/>
                <a:cs typeface="Times New Roman" panose="02020603050405020304" pitchFamily="18" charset="0"/>
              </a:rPr>
            </a:br>
            <a:r>
              <a:rPr lang="fr-FR" sz="900" noProof="0">
                <a:latin typeface="Times New Roman" panose="02020603050405020304" pitchFamily="18" charset="0"/>
                <a:cs typeface="Times New Roman" panose="02020603050405020304" pitchFamily="18" charset="0"/>
              </a:rPr>
              <a:t>² </a:t>
            </a:r>
            <a:r>
              <a:rPr lang="fr-FR" sz="1000">
                <a:latin typeface="Times New Roman" panose="02020603050405020304" pitchFamily="18" charset="0"/>
                <a:cs typeface="Times New Roman" panose="02020603050405020304" pitchFamily="18" charset="0"/>
              </a:rPr>
              <a:t>Bilan Annuel des Transports – Ministère de la Transition, 2022</a:t>
            </a:r>
            <a:endParaRPr lang="pt-BR" sz="1000">
              <a:latin typeface="Times New Roman" panose="02020603050405020304" pitchFamily="18" charset="0"/>
              <a:cs typeface="Times New Roman" panose="02020603050405020304" pitchFamily="18" charset="0"/>
            </a:endParaRPr>
          </a:p>
        </p:txBody>
      </p:sp>
      <p:sp>
        <p:nvSpPr>
          <p:cNvPr id="16" name="CaixaDeTexto 15">
            <a:extLst>
              <a:ext uri="{FF2B5EF4-FFF2-40B4-BE49-F238E27FC236}">
                <a16:creationId xmlns:a16="http://schemas.microsoft.com/office/drawing/2014/main" id="{E7B05EAE-B54E-159D-FB86-6312430D0CB3}"/>
              </a:ext>
            </a:extLst>
          </p:cNvPr>
          <p:cNvSpPr txBox="1"/>
          <p:nvPr/>
        </p:nvSpPr>
        <p:spPr>
          <a:xfrm>
            <a:off x="5562600" y="1800977"/>
            <a:ext cx="6096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fr-FR" sz="1400" b="0" i="0" u="none" strike="noStrike" baseline="0">
                <a:effectLst/>
              </a:rPr>
              <a:t>Transferts des administrations publiques²</a:t>
            </a:r>
            <a:endParaRPr lang="pt-BR" sz="1400"/>
          </a:p>
        </p:txBody>
      </p:sp>
    </p:spTree>
    <p:extLst>
      <p:ext uri="{BB962C8B-B14F-4D97-AF65-F5344CB8AC3E}">
        <p14:creationId xmlns:p14="http://schemas.microsoft.com/office/powerpoint/2010/main" val="249862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347993"/>
            <a:ext cx="8412480" cy="1371655"/>
          </a:xfrm>
        </p:spPr>
        <p:txBody>
          <a:bodyPr/>
          <a:lstStyle/>
          <a:p>
            <a:r>
              <a:rPr lang="fr-FR">
                <a:latin typeface="Times New Roman" panose="02020603050405020304" pitchFamily="18" charset="0"/>
                <a:cs typeface="Times New Roman" panose="02020603050405020304" pitchFamily="18" charset="0"/>
              </a:rPr>
              <a:t>Transferts </a:t>
            </a:r>
            <a:r>
              <a:rPr lang="fr-FR">
                <a:solidFill>
                  <a:srgbClr val="00B0F0"/>
                </a:solidFill>
                <a:latin typeface="Times New Roman" panose="02020603050405020304" pitchFamily="18" charset="0"/>
                <a:cs typeface="Times New Roman" panose="02020603050405020304" pitchFamily="18" charset="0"/>
              </a:rPr>
              <a:t>publics</a:t>
            </a:r>
            <a:endParaRPr lang="fr-FR" b="1">
              <a:solidFill>
                <a:srgbClr val="00B0F0"/>
              </a:solidFill>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14" name="CaixaDeTexto 13">
            <a:extLst>
              <a:ext uri="{FF2B5EF4-FFF2-40B4-BE49-F238E27FC236}">
                <a16:creationId xmlns:a16="http://schemas.microsoft.com/office/drawing/2014/main" id="{5B4EB749-A37D-F7B6-2C2D-2DB3B5625753}"/>
              </a:ext>
            </a:extLst>
          </p:cNvPr>
          <p:cNvSpPr txBox="1"/>
          <p:nvPr/>
        </p:nvSpPr>
        <p:spPr>
          <a:xfrm>
            <a:off x="411480" y="6538912"/>
            <a:ext cx="6096000" cy="246221"/>
          </a:xfrm>
          <a:prstGeom prst="rect">
            <a:avLst/>
          </a:prstGeom>
          <a:noFill/>
        </p:spPr>
        <p:txBody>
          <a:bodyPr wrap="square">
            <a:spAutoFit/>
          </a:bodyPr>
          <a:lstStyle/>
          <a:p>
            <a:r>
              <a:rPr lang="fr-FR" sz="1000" noProof="0">
                <a:latin typeface="Times New Roman" panose="02020603050405020304" pitchFamily="18" charset="0"/>
                <a:cs typeface="Times New Roman" panose="02020603050405020304" pitchFamily="18" charset="0"/>
              </a:rPr>
              <a:t>¹ </a:t>
            </a:r>
            <a:r>
              <a:rPr lang="fr-FR" sz="1000">
                <a:latin typeface="Times New Roman" panose="02020603050405020304" pitchFamily="18" charset="0"/>
                <a:cs typeface="Times New Roman" panose="02020603050405020304" pitchFamily="18" charset="0"/>
              </a:rPr>
              <a:t>Commission</a:t>
            </a:r>
            <a:r>
              <a:rPr lang="fr-FR" sz="1000" noProof="0">
                <a:latin typeface="Times New Roman" panose="02020603050405020304" pitchFamily="18" charset="0"/>
                <a:cs typeface="Times New Roman" panose="02020603050405020304" pitchFamily="18" charset="0"/>
              </a:rPr>
              <a:t> des finances du Sénat, 2020</a:t>
            </a:r>
            <a:endParaRPr lang="pt-BR" sz="1000">
              <a:latin typeface="Times New Roman" panose="02020603050405020304" pitchFamily="18" charset="0"/>
              <a:cs typeface="Times New Roman" panose="02020603050405020304" pitchFamily="18" charset="0"/>
            </a:endParaRPr>
          </a:p>
        </p:txBody>
      </p:sp>
      <p:graphicFrame>
        <p:nvGraphicFramePr>
          <p:cNvPr id="8" name="Espaço Reservado para Conteúdo 7">
            <a:extLst>
              <a:ext uri="{FF2B5EF4-FFF2-40B4-BE49-F238E27FC236}">
                <a16:creationId xmlns:a16="http://schemas.microsoft.com/office/drawing/2014/main" id="{7D6FE36B-2817-BC48-A948-093A16F3FD75}"/>
              </a:ext>
            </a:extLst>
          </p:cNvPr>
          <p:cNvGraphicFramePr>
            <a:graphicFrameLocks noGrp="1"/>
          </p:cNvGraphicFramePr>
          <p:nvPr>
            <p:ph idx="1"/>
            <p:extLst>
              <p:ext uri="{D42A27DB-BD31-4B8C-83A1-F6EECF244321}">
                <p14:modId xmlns:p14="http://schemas.microsoft.com/office/powerpoint/2010/main" val="4266808601"/>
              </p:ext>
            </p:extLst>
          </p:nvPr>
        </p:nvGraphicFramePr>
        <p:xfrm>
          <a:off x="2072641" y="1496253"/>
          <a:ext cx="7993642" cy="4950322"/>
        </p:xfrm>
        <a:graphic>
          <a:graphicData uri="http://schemas.openxmlformats.org/drawingml/2006/chart">
            <c:chart xmlns:c="http://schemas.openxmlformats.org/drawingml/2006/chart" xmlns:r="http://schemas.openxmlformats.org/officeDocument/2006/relationships" r:id="rId3"/>
          </a:graphicData>
        </a:graphic>
      </p:graphicFrame>
      <p:sp>
        <p:nvSpPr>
          <p:cNvPr id="12" name="CaixaDeTexto 11">
            <a:extLst>
              <a:ext uri="{FF2B5EF4-FFF2-40B4-BE49-F238E27FC236}">
                <a16:creationId xmlns:a16="http://schemas.microsoft.com/office/drawing/2014/main" id="{499F2734-0935-B2FD-3777-960FD9942472}"/>
              </a:ext>
            </a:extLst>
          </p:cNvPr>
          <p:cNvSpPr txBox="1"/>
          <p:nvPr/>
        </p:nvSpPr>
        <p:spPr>
          <a:xfrm>
            <a:off x="3870698" y="2852667"/>
            <a:ext cx="685800" cy="276999"/>
          </a:xfrm>
          <a:prstGeom prst="rect">
            <a:avLst/>
          </a:prstGeom>
          <a:noFill/>
        </p:spPr>
        <p:txBody>
          <a:bodyPr wrap="square">
            <a:spAutoFit/>
          </a:bodyPr>
          <a:lstStyle/>
          <a:p>
            <a:r>
              <a:rPr lang="fr-FR" sz="1200"/>
              <a:t>4,6%</a:t>
            </a:r>
            <a:endParaRPr lang="pt-BR" sz="1200"/>
          </a:p>
        </p:txBody>
      </p:sp>
      <p:sp>
        <p:nvSpPr>
          <p:cNvPr id="13" name="CaixaDeTexto 12">
            <a:extLst>
              <a:ext uri="{FF2B5EF4-FFF2-40B4-BE49-F238E27FC236}">
                <a16:creationId xmlns:a16="http://schemas.microsoft.com/office/drawing/2014/main" id="{820EEFE9-6541-0AE6-0BD5-3F4C7AC194E7}"/>
              </a:ext>
            </a:extLst>
          </p:cNvPr>
          <p:cNvSpPr txBox="1"/>
          <p:nvPr/>
        </p:nvSpPr>
        <p:spPr>
          <a:xfrm>
            <a:off x="5177790" y="2829998"/>
            <a:ext cx="685800" cy="276999"/>
          </a:xfrm>
          <a:prstGeom prst="rect">
            <a:avLst/>
          </a:prstGeom>
          <a:noFill/>
        </p:spPr>
        <p:txBody>
          <a:bodyPr wrap="square">
            <a:spAutoFit/>
          </a:bodyPr>
          <a:lstStyle/>
          <a:p>
            <a:r>
              <a:rPr lang="fr-FR" sz="1200"/>
              <a:t>-0,5%</a:t>
            </a:r>
            <a:endParaRPr lang="pt-BR" sz="1200"/>
          </a:p>
        </p:txBody>
      </p:sp>
      <p:sp>
        <p:nvSpPr>
          <p:cNvPr id="15" name="CaixaDeTexto 14">
            <a:extLst>
              <a:ext uri="{FF2B5EF4-FFF2-40B4-BE49-F238E27FC236}">
                <a16:creationId xmlns:a16="http://schemas.microsoft.com/office/drawing/2014/main" id="{3A322AB7-E57D-0998-37F0-23CA519469BA}"/>
              </a:ext>
            </a:extLst>
          </p:cNvPr>
          <p:cNvSpPr txBox="1"/>
          <p:nvPr/>
        </p:nvSpPr>
        <p:spPr>
          <a:xfrm>
            <a:off x="6209907" y="2819782"/>
            <a:ext cx="685800" cy="276999"/>
          </a:xfrm>
          <a:prstGeom prst="rect">
            <a:avLst/>
          </a:prstGeom>
          <a:noFill/>
        </p:spPr>
        <p:txBody>
          <a:bodyPr wrap="square">
            <a:spAutoFit/>
          </a:bodyPr>
          <a:lstStyle/>
          <a:p>
            <a:r>
              <a:rPr lang="fr-FR" sz="1200"/>
              <a:t>1,9%</a:t>
            </a:r>
            <a:endParaRPr lang="pt-BR" sz="1200"/>
          </a:p>
        </p:txBody>
      </p:sp>
      <p:sp>
        <p:nvSpPr>
          <p:cNvPr id="17" name="CaixaDeTexto 16">
            <a:extLst>
              <a:ext uri="{FF2B5EF4-FFF2-40B4-BE49-F238E27FC236}">
                <a16:creationId xmlns:a16="http://schemas.microsoft.com/office/drawing/2014/main" id="{EB451918-1D61-B317-D4D2-6D602BB9ABCE}"/>
              </a:ext>
            </a:extLst>
          </p:cNvPr>
          <p:cNvSpPr txBox="1"/>
          <p:nvPr/>
        </p:nvSpPr>
        <p:spPr>
          <a:xfrm>
            <a:off x="7242024" y="2721978"/>
            <a:ext cx="685800" cy="276999"/>
          </a:xfrm>
          <a:prstGeom prst="rect">
            <a:avLst/>
          </a:prstGeom>
          <a:noFill/>
        </p:spPr>
        <p:txBody>
          <a:bodyPr wrap="square">
            <a:spAutoFit/>
          </a:bodyPr>
          <a:lstStyle/>
          <a:p>
            <a:r>
              <a:rPr lang="fr-FR" sz="1200"/>
              <a:t>9,5%</a:t>
            </a:r>
            <a:endParaRPr lang="pt-BR" sz="1200"/>
          </a:p>
        </p:txBody>
      </p:sp>
      <p:sp>
        <p:nvSpPr>
          <p:cNvPr id="18" name="CaixaDeTexto 17">
            <a:extLst>
              <a:ext uri="{FF2B5EF4-FFF2-40B4-BE49-F238E27FC236}">
                <a16:creationId xmlns:a16="http://schemas.microsoft.com/office/drawing/2014/main" id="{989C0ECC-2D5A-864C-5BD6-080DFE19CED3}"/>
              </a:ext>
            </a:extLst>
          </p:cNvPr>
          <p:cNvSpPr txBox="1"/>
          <p:nvPr/>
        </p:nvSpPr>
        <p:spPr>
          <a:xfrm>
            <a:off x="8481060" y="2444979"/>
            <a:ext cx="685800" cy="276999"/>
          </a:xfrm>
          <a:prstGeom prst="rect">
            <a:avLst/>
          </a:prstGeom>
          <a:noFill/>
        </p:spPr>
        <p:txBody>
          <a:bodyPr wrap="square">
            <a:spAutoFit/>
          </a:bodyPr>
          <a:lstStyle/>
          <a:p>
            <a:r>
              <a:rPr lang="fr-FR" sz="1200"/>
              <a:t>8,3%</a:t>
            </a:r>
            <a:endParaRPr lang="pt-BR" sz="1200"/>
          </a:p>
        </p:txBody>
      </p:sp>
    </p:spTree>
    <p:extLst>
      <p:ext uri="{BB962C8B-B14F-4D97-AF65-F5344CB8AC3E}">
        <p14:creationId xmlns:p14="http://schemas.microsoft.com/office/powerpoint/2010/main" val="33771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07D03-8336-92AA-3AEC-3BAB91FAB907}"/>
              </a:ext>
            </a:extLst>
          </p:cNvPr>
          <p:cNvSpPr>
            <a:spLocks noGrp="1"/>
          </p:cNvSpPr>
          <p:nvPr>
            <p:ph type="title"/>
          </p:nvPr>
        </p:nvSpPr>
        <p:spPr>
          <a:xfrm>
            <a:off x="411480" y="347993"/>
            <a:ext cx="8412480" cy="1371655"/>
          </a:xfrm>
        </p:spPr>
        <p:txBody>
          <a:bodyPr/>
          <a:lstStyle/>
          <a:p>
            <a:r>
              <a:rPr lang="fr-FR">
                <a:latin typeface="Times New Roman" panose="02020603050405020304" pitchFamily="18" charset="0"/>
                <a:cs typeface="Times New Roman" panose="02020603050405020304" pitchFamily="18" charset="0"/>
              </a:rPr>
              <a:t>Transferts </a:t>
            </a:r>
            <a:r>
              <a:rPr lang="fr-FR">
                <a:solidFill>
                  <a:srgbClr val="00B0F0"/>
                </a:solidFill>
                <a:latin typeface="Times New Roman" panose="02020603050405020304" pitchFamily="18" charset="0"/>
                <a:cs typeface="Times New Roman" panose="02020603050405020304" pitchFamily="18" charset="0"/>
              </a:rPr>
              <a:t>publics</a:t>
            </a:r>
            <a:endParaRPr lang="fr-FR" b="1">
              <a:solidFill>
                <a:srgbClr val="00B0F0"/>
              </a:solidFill>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948AFDCA-CF7A-87CE-F925-6A59A4A87AFA}"/>
              </a:ext>
            </a:extLst>
          </p:cNvPr>
          <p:cNvSpPr>
            <a:spLocks noGrp="1"/>
          </p:cNvSpPr>
          <p:nvPr>
            <p:ph type="sldNum" sz="quarter" idx="12"/>
          </p:nvPr>
        </p:nvSpPr>
        <p:spPr/>
        <p:txBody>
          <a:bodyPr/>
          <a:lstStyle/>
          <a:p>
            <a:fld id="{D57F1E4F-1CFF-5643-939E-217C01CDF565}" type="slidenum">
              <a:rPr lang="en-US" smtClean="0"/>
              <a:pPr/>
              <a:t>9</a:t>
            </a:fld>
            <a:endParaRPr lang="en-US"/>
          </a:p>
        </p:txBody>
      </p:sp>
      <p:graphicFrame>
        <p:nvGraphicFramePr>
          <p:cNvPr id="10" name="Espaço Reservado para Conteúdo 7">
            <a:extLst>
              <a:ext uri="{FF2B5EF4-FFF2-40B4-BE49-F238E27FC236}">
                <a16:creationId xmlns:a16="http://schemas.microsoft.com/office/drawing/2014/main" id="{AAFA7C48-2FA7-F35A-5800-83D0A4CFE564}"/>
              </a:ext>
            </a:extLst>
          </p:cNvPr>
          <p:cNvGraphicFramePr>
            <a:graphicFrameLocks/>
          </p:cNvGraphicFramePr>
          <p:nvPr>
            <p:extLst>
              <p:ext uri="{D42A27DB-BD31-4B8C-83A1-F6EECF244321}">
                <p14:modId xmlns:p14="http://schemas.microsoft.com/office/powerpoint/2010/main" val="3883014074"/>
              </p:ext>
            </p:extLst>
          </p:nvPr>
        </p:nvGraphicFramePr>
        <p:xfrm>
          <a:off x="2098200" y="1403878"/>
          <a:ext cx="7995600" cy="495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a:extLst>
              <a:ext uri="{FF2B5EF4-FFF2-40B4-BE49-F238E27FC236}">
                <a16:creationId xmlns:a16="http://schemas.microsoft.com/office/drawing/2014/main" id="{1A7EDC06-8BC6-FEAB-0781-6D9E8384616C}"/>
              </a:ext>
            </a:extLst>
          </p:cNvPr>
          <p:cNvSpPr txBox="1"/>
          <p:nvPr/>
        </p:nvSpPr>
        <p:spPr>
          <a:xfrm>
            <a:off x="411480" y="6538912"/>
            <a:ext cx="6096000" cy="246221"/>
          </a:xfrm>
          <a:prstGeom prst="rect">
            <a:avLst/>
          </a:prstGeom>
          <a:noFill/>
        </p:spPr>
        <p:txBody>
          <a:bodyPr wrap="square">
            <a:spAutoFit/>
          </a:bodyPr>
          <a:lstStyle/>
          <a:p>
            <a:r>
              <a:rPr lang="fr-FR" sz="1000" noProof="0">
                <a:latin typeface="Times New Roman" panose="02020603050405020304" pitchFamily="18" charset="0"/>
                <a:cs typeface="Times New Roman" panose="02020603050405020304" pitchFamily="18" charset="0"/>
              </a:rPr>
              <a:t>¹ </a:t>
            </a:r>
            <a:r>
              <a:rPr lang="fr-FR" sz="1000">
                <a:latin typeface="Times New Roman" panose="02020603050405020304" pitchFamily="18" charset="0"/>
                <a:cs typeface="Times New Roman" panose="02020603050405020304" pitchFamily="18" charset="0"/>
              </a:rPr>
              <a:t>Commission</a:t>
            </a:r>
            <a:r>
              <a:rPr lang="fr-FR" sz="1000" noProof="0">
                <a:latin typeface="Times New Roman" panose="02020603050405020304" pitchFamily="18" charset="0"/>
                <a:cs typeface="Times New Roman" panose="02020603050405020304" pitchFamily="18" charset="0"/>
              </a:rPr>
              <a:t> des finances du Sénat, 2020</a:t>
            </a:r>
            <a:endParaRPr lang="pt-BR" sz="1000">
              <a:latin typeface="Times New Roman" panose="02020603050405020304"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78269505-DA61-B18C-CA34-F2B6B420E6EE}"/>
              </a:ext>
            </a:extLst>
          </p:cNvPr>
          <p:cNvSpPr txBox="1"/>
          <p:nvPr/>
        </p:nvSpPr>
        <p:spPr>
          <a:xfrm>
            <a:off x="3917790" y="2967157"/>
            <a:ext cx="685800" cy="276999"/>
          </a:xfrm>
          <a:prstGeom prst="rect">
            <a:avLst/>
          </a:prstGeom>
          <a:noFill/>
        </p:spPr>
        <p:txBody>
          <a:bodyPr wrap="square">
            <a:spAutoFit/>
          </a:bodyPr>
          <a:lstStyle/>
          <a:p>
            <a:r>
              <a:rPr lang="fr-FR" sz="1200"/>
              <a:t>7,1%</a:t>
            </a:r>
            <a:endParaRPr lang="pt-BR" sz="1200"/>
          </a:p>
        </p:txBody>
      </p:sp>
      <p:sp>
        <p:nvSpPr>
          <p:cNvPr id="13" name="CaixaDeTexto 12">
            <a:extLst>
              <a:ext uri="{FF2B5EF4-FFF2-40B4-BE49-F238E27FC236}">
                <a16:creationId xmlns:a16="http://schemas.microsoft.com/office/drawing/2014/main" id="{37BF59FB-CB6B-C468-7D35-88767328C023}"/>
              </a:ext>
            </a:extLst>
          </p:cNvPr>
          <p:cNvSpPr txBox="1"/>
          <p:nvPr/>
        </p:nvSpPr>
        <p:spPr>
          <a:xfrm>
            <a:off x="5177790" y="2921438"/>
            <a:ext cx="685800" cy="276999"/>
          </a:xfrm>
          <a:prstGeom prst="rect">
            <a:avLst/>
          </a:prstGeom>
          <a:noFill/>
        </p:spPr>
        <p:txBody>
          <a:bodyPr wrap="square">
            <a:spAutoFit/>
          </a:bodyPr>
          <a:lstStyle/>
          <a:p>
            <a:r>
              <a:rPr lang="fr-FR" sz="1200"/>
              <a:t>-2,0%</a:t>
            </a:r>
            <a:endParaRPr lang="pt-BR" sz="1200"/>
          </a:p>
        </p:txBody>
      </p:sp>
      <p:sp>
        <p:nvSpPr>
          <p:cNvPr id="15" name="CaixaDeTexto 14">
            <a:extLst>
              <a:ext uri="{FF2B5EF4-FFF2-40B4-BE49-F238E27FC236}">
                <a16:creationId xmlns:a16="http://schemas.microsoft.com/office/drawing/2014/main" id="{5C599610-A861-4DDE-88C4-0560665862E1}"/>
              </a:ext>
            </a:extLst>
          </p:cNvPr>
          <p:cNvSpPr txBox="1"/>
          <p:nvPr/>
        </p:nvSpPr>
        <p:spPr>
          <a:xfrm>
            <a:off x="6209907" y="2911222"/>
            <a:ext cx="685800" cy="276999"/>
          </a:xfrm>
          <a:prstGeom prst="rect">
            <a:avLst/>
          </a:prstGeom>
          <a:noFill/>
        </p:spPr>
        <p:txBody>
          <a:bodyPr wrap="square">
            <a:spAutoFit/>
          </a:bodyPr>
          <a:lstStyle/>
          <a:p>
            <a:r>
              <a:rPr lang="fr-FR" sz="1200"/>
              <a:t>3,0%</a:t>
            </a:r>
            <a:endParaRPr lang="pt-BR" sz="1200"/>
          </a:p>
        </p:txBody>
      </p:sp>
      <p:sp>
        <p:nvSpPr>
          <p:cNvPr id="16" name="CaixaDeTexto 15">
            <a:extLst>
              <a:ext uri="{FF2B5EF4-FFF2-40B4-BE49-F238E27FC236}">
                <a16:creationId xmlns:a16="http://schemas.microsoft.com/office/drawing/2014/main" id="{D646B128-1001-52B4-92E0-5AF3E8057F1B}"/>
              </a:ext>
            </a:extLst>
          </p:cNvPr>
          <p:cNvSpPr txBox="1"/>
          <p:nvPr/>
        </p:nvSpPr>
        <p:spPr>
          <a:xfrm>
            <a:off x="7242024" y="2813418"/>
            <a:ext cx="685800" cy="276999"/>
          </a:xfrm>
          <a:prstGeom prst="rect">
            <a:avLst/>
          </a:prstGeom>
          <a:noFill/>
        </p:spPr>
        <p:txBody>
          <a:bodyPr wrap="square">
            <a:spAutoFit/>
          </a:bodyPr>
          <a:lstStyle/>
          <a:p>
            <a:r>
              <a:rPr lang="fr-FR" sz="1200"/>
              <a:t>10,8%</a:t>
            </a:r>
            <a:endParaRPr lang="pt-BR" sz="1200"/>
          </a:p>
        </p:txBody>
      </p:sp>
      <p:sp>
        <p:nvSpPr>
          <p:cNvPr id="17" name="CaixaDeTexto 16">
            <a:extLst>
              <a:ext uri="{FF2B5EF4-FFF2-40B4-BE49-F238E27FC236}">
                <a16:creationId xmlns:a16="http://schemas.microsoft.com/office/drawing/2014/main" id="{2FB0D261-7360-9990-6B89-9AF3213A2B25}"/>
              </a:ext>
            </a:extLst>
          </p:cNvPr>
          <p:cNvSpPr txBox="1"/>
          <p:nvPr/>
        </p:nvSpPr>
        <p:spPr>
          <a:xfrm>
            <a:off x="8481060" y="2536419"/>
            <a:ext cx="685800" cy="276999"/>
          </a:xfrm>
          <a:prstGeom prst="rect">
            <a:avLst/>
          </a:prstGeom>
          <a:noFill/>
        </p:spPr>
        <p:txBody>
          <a:bodyPr wrap="square">
            <a:spAutoFit/>
          </a:bodyPr>
          <a:lstStyle/>
          <a:p>
            <a:r>
              <a:rPr lang="fr-FR" sz="1200"/>
              <a:t>11,8%</a:t>
            </a:r>
            <a:endParaRPr lang="pt-BR" sz="1200"/>
          </a:p>
        </p:txBody>
      </p:sp>
      <p:sp>
        <p:nvSpPr>
          <p:cNvPr id="18" name="CaixaDeTexto 17">
            <a:extLst>
              <a:ext uri="{FF2B5EF4-FFF2-40B4-BE49-F238E27FC236}">
                <a16:creationId xmlns:a16="http://schemas.microsoft.com/office/drawing/2014/main" id="{177D76AC-5F22-1FD7-FC70-F8E28687B436}"/>
              </a:ext>
            </a:extLst>
          </p:cNvPr>
          <p:cNvSpPr txBox="1"/>
          <p:nvPr/>
        </p:nvSpPr>
        <p:spPr>
          <a:xfrm>
            <a:off x="3917790" y="4875886"/>
            <a:ext cx="685800" cy="276999"/>
          </a:xfrm>
          <a:prstGeom prst="rect">
            <a:avLst/>
          </a:prstGeom>
          <a:noFill/>
        </p:spPr>
        <p:txBody>
          <a:bodyPr wrap="square">
            <a:spAutoFit/>
          </a:bodyPr>
          <a:lstStyle/>
          <a:p>
            <a:r>
              <a:rPr lang="fr-FR" sz="1200"/>
              <a:t>14,2%</a:t>
            </a:r>
            <a:endParaRPr lang="pt-BR" sz="1200"/>
          </a:p>
        </p:txBody>
      </p:sp>
      <p:sp>
        <p:nvSpPr>
          <p:cNvPr id="19" name="CaixaDeTexto 18">
            <a:extLst>
              <a:ext uri="{FF2B5EF4-FFF2-40B4-BE49-F238E27FC236}">
                <a16:creationId xmlns:a16="http://schemas.microsoft.com/office/drawing/2014/main" id="{3FDDA835-580A-7274-1DED-B3907D1661BA}"/>
              </a:ext>
            </a:extLst>
          </p:cNvPr>
          <p:cNvSpPr txBox="1"/>
          <p:nvPr/>
        </p:nvSpPr>
        <p:spPr>
          <a:xfrm>
            <a:off x="5035470" y="4875886"/>
            <a:ext cx="685800" cy="276999"/>
          </a:xfrm>
          <a:prstGeom prst="rect">
            <a:avLst/>
          </a:prstGeom>
          <a:noFill/>
        </p:spPr>
        <p:txBody>
          <a:bodyPr wrap="square">
            <a:spAutoFit/>
          </a:bodyPr>
          <a:lstStyle/>
          <a:p>
            <a:r>
              <a:rPr lang="fr-FR" sz="1200"/>
              <a:t>-11,5%</a:t>
            </a:r>
            <a:endParaRPr lang="pt-BR" sz="1200"/>
          </a:p>
        </p:txBody>
      </p:sp>
      <p:sp>
        <p:nvSpPr>
          <p:cNvPr id="20" name="CaixaDeTexto 19">
            <a:extLst>
              <a:ext uri="{FF2B5EF4-FFF2-40B4-BE49-F238E27FC236}">
                <a16:creationId xmlns:a16="http://schemas.microsoft.com/office/drawing/2014/main" id="{A25B50C5-81AB-FC82-90BF-672035D667D7}"/>
              </a:ext>
            </a:extLst>
          </p:cNvPr>
          <p:cNvSpPr txBox="1"/>
          <p:nvPr/>
        </p:nvSpPr>
        <p:spPr>
          <a:xfrm>
            <a:off x="6184851" y="4887533"/>
            <a:ext cx="685800" cy="276999"/>
          </a:xfrm>
          <a:prstGeom prst="rect">
            <a:avLst/>
          </a:prstGeom>
          <a:noFill/>
        </p:spPr>
        <p:txBody>
          <a:bodyPr wrap="square">
            <a:spAutoFit/>
          </a:bodyPr>
          <a:lstStyle/>
          <a:p>
            <a:r>
              <a:rPr lang="fr-FR" sz="1200"/>
              <a:t>15,8%</a:t>
            </a:r>
            <a:endParaRPr lang="pt-BR" sz="1200"/>
          </a:p>
        </p:txBody>
      </p:sp>
      <p:sp>
        <p:nvSpPr>
          <p:cNvPr id="21" name="CaixaDeTexto 20">
            <a:extLst>
              <a:ext uri="{FF2B5EF4-FFF2-40B4-BE49-F238E27FC236}">
                <a16:creationId xmlns:a16="http://schemas.microsoft.com/office/drawing/2014/main" id="{7C2DD225-6A09-36CF-C46E-206AB92CEB75}"/>
              </a:ext>
            </a:extLst>
          </p:cNvPr>
          <p:cNvSpPr txBox="1"/>
          <p:nvPr/>
        </p:nvSpPr>
        <p:spPr>
          <a:xfrm>
            <a:off x="7302531" y="4749033"/>
            <a:ext cx="685800" cy="276999"/>
          </a:xfrm>
          <a:prstGeom prst="rect">
            <a:avLst/>
          </a:prstGeom>
          <a:noFill/>
        </p:spPr>
        <p:txBody>
          <a:bodyPr wrap="square">
            <a:spAutoFit/>
          </a:bodyPr>
          <a:lstStyle/>
          <a:p>
            <a:r>
              <a:rPr lang="fr-FR" sz="1200"/>
              <a:t>28,7%</a:t>
            </a:r>
            <a:endParaRPr lang="pt-BR" sz="1200"/>
          </a:p>
        </p:txBody>
      </p:sp>
      <p:sp>
        <p:nvSpPr>
          <p:cNvPr id="22" name="CaixaDeTexto 21">
            <a:extLst>
              <a:ext uri="{FF2B5EF4-FFF2-40B4-BE49-F238E27FC236}">
                <a16:creationId xmlns:a16="http://schemas.microsoft.com/office/drawing/2014/main" id="{C225475D-FDD4-CB47-32E8-A30EB0A02CD7}"/>
              </a:ext>
            </a:extLst>
          </p:cNvPr>
          <p:cNvSpPr txBox="1"/>
          <p:nvPr/>
        </p:nvSpPr>
        <p:spPr>
          <a:xfrm>
            <a:off x="8481060" y="4737386"/>
            <a:ext cx="685800" cy="276999"/>
          </a:xfrm>
          <a:prstGeom prst="rect">
            <a:avLst/>
          </a:prstGeom>
          <a:noFill/>
        </p:spPr>
        <p:txBody>
          <a:bodyPr wrap="square">
            <a:spAutoFit/>
          </a:bodyPr>
          <a:lstStyle/>
          <a:p>
            <a:r>
              <a:rPr lang="fr-FR" sz="1200"/>
              <a:t>1,5%</a:t>
            </a:r>
            <a:endParaRPr lang="pt-BR" sz="1200"/>
          </a:p>
        </p:txBody>
      </p:sp>
    </p:spTree>
    <p:extLst>
      <p:ext uri="{BB962C8B-B14F-4D97-AF65-F5344CB8AC3E}">
        <p14:creationId xmlns:p14="http://schemas.microsoft.com/office/powerpoint/2010/main" val="166428583"/>
      </p:ext>
    </p:extLst>
  </p:cSld>
  <p:clrMapOvr>
    <a:masterClrMapping/>
  </p:clrMapOvr>
</p:sld>
</file>

<file path=ppt/theme/theme1.xml><?xml version="1.0" encoding="utf-8"?>
<a:theme xmlns:a="http://schemas.openxmlformats.org/drawingml/2006/main" name="Thème1">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63580AF9-A529-4D89-8D02-CFAB73218365}" vid="{6D259AB8-ADDF-41FA-84BF-655F72C39E11}"/>
    </a:ext>
  </a:extLst>
</a:theme>
</file>

<file path=ppt/theme/theme2.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D346D373961A48B0739313C656B1B2" ma:contentTypeVersion="2" ma:contentTypeDescription="Crée un document." ma:contentTypeScope="" ma:versionID="de53aab114bbdb7e004fedb50f5f2327">
  <xsd:schema xmlns:xsd="http://www.w3.org/2001/XMLSchema" xmlns:xs="http://www.w3.org/2001/XMLSchema" xmlns:p="http://schemas.microsoft.com/office/2006/metadata/properties" xmlns:ns2="cf86146c-3950-4774-a6c6-cc15755c37eb" targetNamespace="http://schemas.microsoft.com/office/2006/metadata/properties" ma:root="true" ma:fieldsID="d7c9676787bce0dab30afd0698311113" ns2:_="">
    <xsd:import namespace="cf86146c-3950-4774-a6c6-cc15755c37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6146c-3950-4774-a6c6-cc15755c37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85D4C-57B2-487C-923C-67B0E2B7EC44}">
  <ds:schemaRefs>
    <ds:schemaRef ds:uri="cf86146c-3950-4774-a6c6-cc15755c37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B88080-D237-4A76-A921-741DBA7ED6B9}">
  <ds:schemaRefs>
    <ds:schemaRef ds:uri="cf86146c-3950-4774-a6c6-cc15755c37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053E42-8050-4FD2-B165-CE76570D63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37</Notes>
  <HiddenSlides>3</HiddenSlide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Thème1</vt:lpstr>
      <vt:lpstr>Facetado</vt:lpstr>
      <vt:lpstr>Tema do Office</vt:lpstr>
      <vt:lpstr>Captation de la rente foncière</vt:lpstr>
      <vt:lpstr>Contexte actuel </vt:lpstr>
      <vt:lpstr>PLAN</vt:lpstr>
      <vt:lpstr>PowerPoint Presentation</vt:lpstr>
      <vt:lpstr>PowerPoint Presentation</vt:lpstr>
      <vt:lpstr>Recettes publiques liés au transport</vt:lpstr>
      <vt:lpstr>Répartition de ressources</vt:lpstr>
      <vt:lpstr>Transferts publics</vt:lpstr>
      <vt:lpstr>Transferts publics</vt:lpstr>
      <vt:lpstr>PowerPoint Presentation</vt:lpstr>
      <vt:lpstr>Comment financer les infrastructures de transport ?</vt:lpstr>
      <vt:lpstr>Principe</vt:lpstr>
      <vt:lpstr>Différents cas</vt:lpstr>
      <vt:lpstr>Oppositions</vt:lpstr>
      <vt:lpstr>PowerPoint Presentation</vt:lpstr>
      <vt:lpstr>PowerPoint Presentation</vt:lpstr>
      <vt:lpstr>PowerPoint Presentation</vt:lpstr>
      <vt:lpstr>PowerPoint Presentation</vt:lpstr>
      <vt:lpstr>Synthèse : </vt:lpstr>
      <vt:lpstr>PowerPoint Presentation</vt:lpstr>
      <vt:lpstr>PowerPoint Presentation</vt:lpstr>
      <vt:lpstr>PowerPoint Presentation</vt:lpstr>
      <vt:lpstr>Vente de droit d’aménagement : exemple</vt:lpstr>
      <vt:lpstr>Vente de droit d’aménagement : exemple</vt:lpstr>
      <vt:lpstr>Synthèse : </vt:lpstr>
      <vt:lpstr>PowerPoint Presentation</vt:lpstr>
      <vt:lpstr>Développement immobilier en propre par l’opérateur : principe</vt:lpstr>
      <vt:lpstr>PowerPoint Presentation</vt:lpstr>
      <vt:lpstr>Développement immobilier propre par l’opérateur : limites</vt:lpstr>
      <vt:lpstr>Développement immobilier propre par l’opérateur : limites</vt:lpstr>
      <vt:lpstr>Exemple du Japon : l« Majors » du ferroviaire Japonais</vt:lpstr>
      <vt:lpstr>Exemple de projet : le Tsukuba Express </vt:lpstr>
      <vt:lpstr>Synthèse : </vt:lpstr>
      <vt:lpstr>PowerPoint Presentation</vt:lpstr>
      <vt:lpstr>Financer et construire le GPE</vt:lpstr>
      <vt:lpstr>PowerPoint Presentation</vt:lpstr>
      <vt:lpstr>Les dispositions de la loi sur le Grand Paris et Rapport Carrez 2009</vt:lpstr>
      <vt:lpstr>Rapport Carrez 2018</vt:lpstr>
      <vt:lpstr>Rapport Carrez 2018 : DMTO</vt:lpstr>
      <vt:lpstr>Rapport d’information du Sénat de 2020</vt:lpstr>
      <vt:lpstr>PowerPoint Presentation</vt:lpstr>
      <vt:lpstr>L’augmentation des prix à proximité des gares</vt:lpstr>
      <vt:lpstr>Les RER métropolitains</vt:lpstr>
      <vt:lpstr>Conclusion pour la Société du Grand Paris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L’électromobilité en région Île-de-France</dc:title>
  <dc:creator>Antoine BOUQUAHEUX</dc:creator>
  <cp:revision>1</cp:revision>
  <dcterms:created xsi:type="dcterms:W3CDTF">2023-02-06T15:22:32Z</dcterms:created>
  <dcterms:modified xsi:type="dcterms:W3CDTF">2023-04-05T07:59:59Z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0x0101006ED346D373961A48B0739313C656B1B2</vt:lpwstr>
  </property>
</Properties>
</file>